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Lst>
  <p:notesMasterIdLst>
    <p:notesMasterId r:id="rId43"/>
  </p:notesMasterIdLst>
  <p:sldIdLst>
    <p:sldId id="1559" r:id="rId6"/>
    <p:sldId id="287" r:id="rId7"/>
    <p:sldId id="262" r:id="rId8"/>
    <p:sldId id="266" r:id="rId9"/>
    <p:sldId id="267" r:id="rId10"/>
    <p:sldId id="269" r:id="rId11"/>
    <p:sldId id="268" r:id="rId12"/>
    <p:sldId id="274" r:id="rId13"/>
    <p:sldId id="2004" r:id="rId14"/>
    <p:sldId id="2005" r:id="rId15"/>
    <p:sldId id="2006" r:id="rId16"/>
    <p:sldId id="2007" r:id="rId17"/>
    <p:sldId id="2008" r:id="rId18"/>
    <p:sldId id="264" r:id="rId19"/>
    <p:sldId id="271" r:id="rId20"/>
    <p:sldId id="273" r:id="rId21"/>
    <p:sldId id="272" r:id="rId22"/>
    <p:sldId id="2026" r:id="rId23"/>
    <p:sldId id="263" r:id="rId24"/>
    <p:sldId id="2017" r:id="rId25"/>
    <p:sldId id="2018" r:id="rId26"/>
    <p:sldId id="2028" r:id="rId27"/>
    <p:sldId id="2029" r:id="rId28"/>
    <p:sldId id="2025" r:id="rId29"/>
    <p:sldId id="265" r:id="rId30"/>
    <p:sldId id="277" r:id="rId31"/>
    <p:sldId id="1565" r:id="rId32"/>
    <p:sldId id="535" r:id="rId33"/>
    <p:sldId id="278" r:id="rId34"/>
    <p:sldId id="2002" r:id="rId35"/>
    <p:sldId id="2003" r:id="rId36"/>
    <p:sldId id="2011" r:id="rId37"/>
    <p:sldId id="2027" r:id="rId38"/>
    <p:sldId id="282" r:id="rId39"/>
    <p:sldId id="1551" r:id="rId40"/>
    <p:sldId id="1564" r:id="rId41"/>
    <p:sldId id="2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8ECAD-C91E-4070-98D5-FF180B8ABD0C}" v="1" dt="2018-11-29T13:31:14.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170" autoAdjust="0"/>
  </p:normalViewPr>
  <p:slideViewPr>
    <p:cSldViewPr snapToGrid="0">
      <p:cViewPr varScale="1">
        <p:scale>
          <a:sx n="88" d="100"/>
          <a:sy n="88" d="100"/>
        </p:scale>
        <p:origin x="52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anciroli" userId="d4ff3051-f1e7-40c8-b737-a8966cd2f5ae" providerId="ADAL" clId="{6820CECB-5BC8-024B-91BA-A5D9EB048366}"/>
    <pc:docChg chg="modSld">
      <pc:chgData name="Michael Panciroli" userId="d4ff3051-f1e7-40c8-b737-a8966cd2f5ae" providerId="ADAL" clId="{6820CECB-5BC8-024B-91BA-A5D9EB048366}" dt="2018-08-13T15:07:53.723" v="13" actId="20577"/>
      <pc:docMkLst>
        <pc:docMk/>
      </pc:docMkLst>
      <pc:sldChg chg="modNotesTx">
        <pc:chgData name="Michael Panciroli" userId="d4ff3051-f1e7-40c8-b737-a8966cd2f5ae" providerId="ADAL" clId="{6820CECB-5BC8-024B-91BA-A5D9EB048366}" dt="2018-08-13T15:07:53.723" v="13" actId="20577"/>
        <pc:sldMkLst>
          <pc:docMk/>
          <pc:sldMk cId="52306062" sldId="1551"/>
        </pc:sldMkLst>
      </pc:sldChg>
      <pc:sldChg chg="modNotesTx">
        <pc:chgData name="Michael Panciroli" userId="d4ff3051-f1e7-40c8-b737-a8966cd2f5ae" providerId="ADAL" clId="{6820CECB-5BC8-024B-91BA-A5D9EB048366}" dt="2018-08-13T14:53:12.273" v="7" actId="20577"/>
        <pc:sldMkLst>
          <pc:docMk/>
          <pc:sldMk cId="2530159395" sldId="2004"/>
        </pc:sldMkLst>
      </pc:sldChg>
    </pc:docChg>
  </pc:docChgLst>
  <pc:docChgLst>
    <pc:chgData name="Michael Panciroli" userId="d4ff3051-f1e7-40c8-b737-a8966cd2f5ae" providerId="ADAL" clId="{5C88ECAD-C91E-4070-98D5-FF180B8ABD0C}"/>
    <pc:docChg chg="modSld sldOrd">
      <pc:chgData name="Michael Panciroli" userId="d4ff3051-f1e7-40c8-b737-a8966cd2f5ae" providerId="ADAL" clId="{5C88ECAD-C91E-4070-98D5-FF180B8ABD0C}" dt="2018-11-29T15:11:52.378" v="2" actId="20577"/>
      <pc:docMkLst>
        <pc:docMk/>
      </pc:docMkLst>
      <pc:sldChg chg="modSp ord">
        <pc:chgData name="Michael Panciroli" userId="d4ff3051-f1e7-40c8-b737-a8966cd2f5ae" providerId="ADAL" clId="{5C88ECAD-C91E-4070-98D5-FF180B8ABD0C}" dt="2018-11-29T15:11:52.378" v="2" actId="20577"/>
        <pc:sldMkLst>
          <pc:docMk/>
          <pc:sldMk cId="3066639894" sldId="1559"/>
        </pc:sldMkLst>
        <pc:spChg chg="mod">
          <ac:chgData name="Michael Panciroli" userId="d4ff3051-f1e7-40c8-b737-a8966cd2f5ae" providerId="ADAL" clId="{5C88ECAD-C91E-4070-98D5-FF180B8ABD0C}" dt="2018-11-29T15:11:52.378" v="2" actId="20577"/>
          <ac:spMkLst>
            <pc:docMk/>
            <pc:sldMk cId="3066639894" sldId="1559"/>
            <ac:spMk id="4" creationId="{00000000-0000-0000-0000-000000000000}"/>
          </ac:spMkLst>
        </pc:spChg>
      </pc:sldChg>
    </pc:docChg>
  </pc:docChgLst>
  <pc:docChgLst>
    <pc:chgData name="Michael Panciroli" userId="d4ff3051-f1e7-40c8-b737-a8966cd2f5ae" providerId="ADAL" clId="{18736DDC-97CC-4933-AA27-5BA2394C0BD7}"/>
    <pc:docChg chg="undo custSel addSld delSld modSld sldOrd delMainMaster">
      <pc:chgData name="Michael Panciroli" userId="d4ff3051-f1e7-40c8-b737-a8966cd2f5ae" providerId="ADAL" clId="{18736DDC-97CC-4933-AA27-5BA2394C0BD7}" dt="2018-08-13T20:28:34.667" v="1748" actId="113"/>
      <pc:docMkLst>
        <pc:docMk/>
      </pc:docMkLst>
      <pc:sldChg chg="add del">
        <pc:chgData name="Michael Panciroli" userId="d4ff3051-f1e7-40c8-b737-a8966cd2f5ae" providerId="ADAL" clId="{18736DDC-97CC-4933-AA27-5BA2394C0BD7}" dt="2018-08-10T04:31:31.653" v="2"/>
        <pc:sldMkLst>
          <pc:docMk/>
          <pc:sldMk cId="67322795" sldId="262"/>
        </pc:sldMkLst>
      </pc:sldChg>
      <pc:sldChg chg="add">
        <pc:chgData name="Michael Panciroli" userId="d4ff3051-f1e7-40c8-b737-a8966cd2f5ae" providerId="ADAL" clId="{18736DDC-97CC-4933-AA27-5BA2394C0BD7}" dt="2018-08-10T05:08:34.221" v="609"/>
        <pc:sldMkLst>
          <pc:docMk/>
          <pc:sldMk cId="1912135141" sldId="263"/>
        </pc:sldMkLst>
      </pc:sldChg>
      <pc:sldChg chg="add del modNotesTx">
        <pc:chgData name="Michael Panciroli" userId="d4ff3051-f1e7-40c8-b737-a8966cd2f5ae" providerId="ADAL" clId="{18736DDC-97CC-4933-AA27-5BA2394C0BD7}" dt="2018-08-10T05:32:03.252" v="780" actId="313"/>
        <pc:sldMkLst>
          <pc:docMk/>
          <pc:sldMk cId="4232668312" sldId="264"/>
        </pc:sldMkLst>
      </pc:sldChg>
      <pc:sldChg chg="add del modNotesTx">
        <pc:chgData name="Michael Panciroli" userId="d4ff3051-f1e7-40c8-b737-a8966cd2f5ae" providerId="ADAL" clId="{18736DDC-97CC-4933-AA27-5BA2394C0BD7}" dt="2018-08-10T21:12:05.893" v="1593" actId="6549"/>
        <pc:sldMkLst>
          <pc:docMk/>
          <pc:sldMk cId="2592751112" sldId="265"/>
        </pc:sldMkLst>
      </pc:sldChg>
      <pc:sldChg chg="modSp add del modNotesTx">
        <pc:chgData name="Michael Panciroli" userId="d4ff3051-f1e7-40c8-b737-a8966cd2f5ae" providerId="ADAL" clId="{18736DDC-97CC-4933-AA27-5BA2394C0BD7}" dt="2018-08-10T20:51:34.077" v="1175" actId="6549"/>
        <pc:sldMkLst>
          <pc:docMk/>
          <pc:sldMk cId="2145488159" sldId="266"/>
        </pc:sldMkLst>
        <pc:spChg chg="mod">
          <ac:chgData name="Michael Panciroli" userId="d4ff3051-f1e7-40c8-b737-a8966cd2f5ae" providerId="ADAL" clId="{18736DDC-97CC-4933-AA27-5BA2394C0BD7}" dt="2018-08-10T05:18:51.222" v="692" actId="20577"/>
          <ac:spMkLst>
            <pc:docMk/>
            <pc:sldMk cId="2145488159" sldId="266"/>
            <ac:spMk id="4" creationId="{C1248390-7D31-4C3C-87AE-35AA9FB1125A}"/>
          </ac:spMkLst>
        </pc:spChg>
      </pc:sldChg>
      <pc:sldChg chg="add del modNotesTx">
        <pc:chgData name="Michael Panciroli" userId="d4ff3051-f1e7-40c8-b737-a8966cd2f5ae" providerId="ADAL" clId="{18736DDC-97CC-4933-AA27-5BA2394C0BD7}" dt="2018-08-10T20:52:08.063" v="1176" actId="6549"/>
        <pc:sldMkLst>
          <pc:docMk/>
          <pc:sldMk cId="265747563" sldId="267"/>
        </pc:sldMkLst>
      </pc:sldChg>
      <pc:sldChg chg="add del modNotesTx">
        <pc:chgData name="Michael Panciroli" userId="d4ff3051-f1e7-40c8-b737-a8966cd2f5ae" providerId="ADAL" clId="{18736DDC-97CC-4933-AA27-5BA2394C0BD7}" dt="2018-08-10T20:54:26.454" v="1218" actId="20577"/>
        <pc:sldMkLst>
          <pc:docMk/>
          <pc:sldMk cId="30806212" sldId="268"/>
        </pc:sldMkLst>
      </pc:sldChg>
      <pc:sldChg chg="modSp add del modNotesTx">
        <pc:chgData name="Michael Panciroli" userId="d4ff3051-f1e7-40c8-b737-a8966cd2f5ae" providerId="ADAL" clId="{18736DDC-97CC-4933-AA27-5BA2394C0BD7}" dt="2018-08-10T20:54:42.731" v="1219" actId="6549"/>
        <pc:sldMkLst>
          <pc:docMk/>
          <pc:sldMk cId="3167203879" sldId="269"/>
        </pc:sldMkLst>
        <pc:spChg chg="mod">
          <ac:chgData name="Michael Panciroli" userId="d4ff3051-f1e7-40c8-b737-a8966cd2f5ae" providerId="ADAL" clId="{18736DDC-97CC-4933-AA27-5BA2394C0BD7}" dt="2018-08-10T05:29:02.745" v="766" actId="14100"/>
          <ac:spMkLst>
            <pc:docMk/>
            <pc:sldMk cId="3167203879" sldId="269"/>
            <ac:spMk id="17" creationId="{79847193-2DC6-4BD4-92B1-3D7E58794793}"/>
          </ac:spMkLst>
        </pc:spChg>
      </pc:sldChg>
      <pc:sldChg chg="add del ord modNotesTx">
        <pc:chgData name="Michael Panciroli" userId="d4ff3051-f1e7-40c8-b737-a8966cd2f5ae" providerId="ADAL" clId="{18736DDC-97CC-4933-AA27-5BA2394C0BD7}" dt="2018-08-10T20:58:52.730" v="1455" actId="6549"/>
        <pc:sldMkLst>
          <pc:docMk/>
          <pc:sldMk cId="253521118" sldId="271"/>
        </pc:sldMkLst>
      </pc:sldChg>
      <pc:sldChg chg="modSp add del modNotesTx">
        <pc:chgData name="Michael Panciroli" userId="d4ff3051-f1e7-40c8-b737-a8966cd2f5ae" providerId="ADAL" clId="{18736DDC-97CC-4933-AA27-5BA2394C0BD7}" dt="2018-08-10T21:09:18.172" v="1591" actId="6549"/>
        <pc:sldMkLst>
          <pc:docMk/>
          <pc:sldMk cId="3240149742" sldId="272"/>
        </pc:sldMkLst>
        <pc:spChg chg="mod">
          <ac:chgData name="Michael Panciroli" userId="d4ff3051-f1e7-40c8-b737-a8966cd2f5ae" providerId="ADAL" clId="{18736DDC-97CC-4933-AA27-5BA2394C0BD7}" dt="2018-08-10T05:10:15.458" v="653" actId="368"/>
          <ac:spMkLst>
            <pc:docMk/>
            <pc:sldMk cId="3240149742" sldId="272"/>
            <ac:spMk id="3" creationId="{914B22CB-BF5A-405B-B044-6852769042E0}"/>
          </ac:spMkLst>
        </pc:spChg>
      </pc:sldChg>
      <pc:sldChg chg="add del modNotesTx">
        <pc:chgData name="Michael Panciroli" userId="d4ff3051-f1e7-40c8-b737-a8966cd2f5ae" providerId="ADAL" clId="{18736DDC-97CC-4933-AA27-5BA2394C0BD7}" dt="2018-08-10T21:06:59.225" v="1514" actId="6549"/>
        <pc:sldMkLst>
          <pc:docMk/>
          <pc:sldMk cId="1374710310" sldId="273"/>
        </pc:sldMkLst>
      </pc:sldChg>
      <pc:sldChg chg="add del modNotesTx">
        <pc:chgData name="Michael Panciroli" userId="d4ff3051-f1e7-40c8-b737-a8966cd2f5ae" providerId="ADAL" clId="{18736DDC-97CC-4933-AA27-5BA2394C0BD7}" dt="2018-08-10T20:58:07.323" v="1453" actId="6549"/>
        <pc:sldMkLst>
          <pc:docMk/>
          <pc:sldMk cId="3099746819" sldId="274"/>
        </pc:sldMkLst>
      </pc:sldChg>
      <pc:sldChg chg="modSp add del modNotesTx">
        <pc:chgData name="Michael Panciroli" userId="d4ff3051-f1e7-40c8-b737-a8966cd2f5ae" providerId="ADAL" clId="{18736DDC-97CC-4933-AA27-5BA2394C0BD7}" dt="2018-08-10T21:12:15.331" v="1595" actId="6549"/>
        <pc:sldMkLst>
          <pc:docMk/>
          <pc:sldMk cId="1437146988" sldId="277"/>
        </pc:sldMkLst>
        <pc:spChg chg="mod">
          <ac:chgData name="Michael Panciroli" userId="d4ff3051-f1e7-40c8-b737-a8966cd2f5ae" providerId="ADAL" clId="{18736DDC-97CC-4933-AA27-5BA2394C0BD7}" dt="2018-08-10T05:26:58.209" v="740" actId="20577"/>
          <ac:spMkLst>
            <pc:docMk/>
            <pc:sldMk cId="1437146988" sldId="277"/>
            <ac:spMk id="3" creationId="{914B22CB-BF5A-405B-B044-6852769042E0}"/>
          </ac:spMkLst>
        </pc:spChg>
        <pc:spChg chg="mod">
          <ac:chgData name="Michael Panciroli" userId="d4ff3051-f1e7-40c8-b737-a8966cd2f5ae" providerId="ADAL" clId="{18736DDC-97CC-4933-AA27-5BA2394C0BD7}" dt="2018-08-10T05:26:44.791" v="714" actId="14100"/>
          <ac:spMkLst>
            <pc:docMk/>
            <pc:sldMk cId="1437146988" sldId="277"/>
            <ac:spMk id="17" creationId="{79847193-2DC6-4BD4-92B1-3D7E58794793}"/>
          </ac:spMkLst>
        </pc:spChg>
      </pc:sldChg>
      <pc:sldChg chg="modSp add del modNotesTx">
        <pc:chgData name="Michael Panciroli" userId="d4ff3051-f1e7-40c8-b737-a8966cd2f5ae" providerId="ADAL" clId="{18736DDC-97CC-4933-AA27-5BA2394C0BD7}" dt="2018-08-10T05:31:50.954" v="771" actId="313"/>
        <pc:sldMkLst>
          <pc:docMk/>
          <pc:sldMk cId="3551463153" sldId="278"/>
        </pc:sldMkLst>
        <pc:spChg chg="mod">
          <ac:chgData name="Michael Panciroli" userId="d4ff3051-f1e7-40c8-b737-a8966cd2f5ae" providerId="ADAL" clId="{18736DDC-97CC-4933-AA27-5BA2394C0BD7}" dt="2018-08-10T04:48:44.482" v="427" actId="20577"/>
          <ac:spMkLst>
            <pc:docMk/>
            <pc:sldMk cId="3551463153" sldId="278"/>
            <ac:spMk id="2" creationId="{D4677BBA-06FB-419C-A766-14B4A4B84F86}"/>
          </ac:spMkLst>
        </pc:spChg>
      </pc:sldChg>
      <pc:sldChg chg="modSp add del modNotesTx">
        <pc:chgData name="Michael Panciroli" userId="d4ff3051-f1e7-40c8-b737-a8966cd2f5ae" providerId="ADAL" clId="{18736DDC-97CC-4933-AA27-5BA2394C0BD7}" dt="2018-08-10T05:31:51.949" v="772" actId="313"/>
        <pc:sldMkLst>
          <pc:docMk/>
          <pc:sldMk cId="3606084652" sldId="282"/>
        </pc:sldMkLst>
        <pc:spChg chg="mod">
          <ac:chgData name="Michael Panciroli" userId="d4ff3051-f1e7-40c8-b737-a8966cd2f5ae" providerId="ADAL" clId="{18736DDC-97CC-4933-AA27-5BA2394C0BD7}" dt="2018-08-10T04:48:56.136" v="443" actId="20577"/>
          <ac:spMkLst>
            <pc:docMk/>
            <pc:sldMk cId="3606084652" sldId="282"/>
            <ac:spMk id="2" creationId="{2589192E-2ECA-4FDC-B733-749EA4F687DD}"/>
          </ac:spMkLst>
        </pc:spChg>
      </pc:sldChg>
      <pc:sldChg chg="addSp modSp add del modAnim modNotesTx">
        <pc:chgData name="Michael Panciroli" userId="d4ff3051-f1e7-40c8-b737-a8966cd2f5ae" providerId="ADAL" clId="{18736DDC-97CC-4933-AA27-5BA2394C0BD7}" dt="2018-08-13T20:28:34.667" v="1748" actId="113"/>
        <pc:sldMkLst>
          <pc:docMk/>
          <pc:sldMk cId="3202626807" sldId="287"/>
        </pc:sldMkLst>
        <pc:spChg chg="mod">
          <ac:chgData name="Michael Panciroli" userId="d4ff3051-f1e7-40c8-b737-a8966cd2f5ae" providerId="ADAL" clId="{18736DDC-97CC-4933-AA27-5BA2394C0BD7}" dt="2018-08-10T04:40:28.067" v="155" actId="1035"/>
          <ac:spMkLst>
            <pc:docMk/>
            <pc:sldMk cId="3202626807" sldId="287"/>
            <ac:spMk id="4" creationId="{4A94D0CB-DD61-4723-BBEF-D9E1ED4747FC}"/>
          </ac:spMkLst>
        </pc:spChg>
        <pc:spChg chg="mod">
          <ac:chgData name="Michael Panciroli" userId="d4ff3051-f1e7-40c8-b737-a8966cd2f5ae" providerId="ADAL" clId="{18736DDC-97CC-4933-AA27-5BA2394C0BD7}" dt="2018-08-10T04:47:34.683" v="369" actId="554"/>
          <ac:spMkLst>
            <pc:docMk/>
            <pc:sldMk cId="3202626807" sldId="287"/>
            <ac:spMk id="15" creationId="{CFB38478-38F8-48B8-A7F9-DFB0C23A5813}"/>
          </ac:spMkLst>
        </pc:spChg>
        <pc:spChg chg="mod">
          <ac:chgData name="Michael Panciroli" userId="d4ff3051-f1e7-40c8-b737-a8966cd2f5ae" providerId="ADAL" clId="{18736DDC-97CC-4933-AA27-5BA2394C0BD7}" dt="2018-08-10T04:47:34.683" v="369" actId="554"/>
          <ac:spMkLst>
            <pc:docMk/>
            <pc:sldMk cId="3202626807" sldId="287"/>
            <ac:spMk id="16" creationId="{C5D318C6-9AE9-43D2-89FF-9D4491272029}"/>
          </ac:spMkLst>
        </pc:spChg>
        <pc:spChg chg="mod">
          <ac:chgData name="Michael Panciroli" userId="d4ff3051-f1e7-40c8-b737-a8966cd2f5ae" providerId="ADAL" clId="{18736DDC-97CC-4933-AA27-5BA2394C0BD7}" dt="2018-08-10T04:47:34.683" v="369" actId="554"/>
          <ac:spMkLst>
            <pc:docMk/>
            <pc:sldMk cId="3202626807" sldId="287"/>
            <ac:spMk id="17" creationId="{A20F63CC-333E-408F-BB1D-B44875A167BC}"/>
          </ac:spMkLst>
        </pc:spChg>
        <pc:spChg chg="mod">
          <ac:chgData name="Michael Panciroli" userId="d4ff3051-f1e7-40c8-b737-a8966cd2f5ae" providerId="ADAL" clId="{18736DDC-97CC-4933-AA27-5BA2394C0BD7}" dt="2018-08-10T04:48:26.513" v="415" actId="1037"/>
          <ac:spMkLst>
            <pc:docMk/>
            <pc:sldMk cId="3202626807" sldId="287"/>
            <ac:spMk id="19" creationId="{1884EBE2-73C2-4535-9C36-93A912D16D01}"/>
          </ac:spMkLst>
        </pc:spChg>
        <pc:spChg chg="mod">
          <ac:chgData name="Michael Panciroli" userId="d4ff3051-f1e7-40c8-b737-a8966cd2f5ae" providerId="ADAL" clId="{18736DDC-97CC-4933-AA27-5BA2394C0BD7}" dt="2018-08-10T04:48:30.460" v="420" actId="1037"/>
          <ac:spMkLst>
            <pc:docMk/>
            <pc:sldMk cId="3202626807" sldId="287"/>
            <ac:spMk id="20" creationId="{7579A2A7-1671-47A0-ADF2-1957582B7685}"/>
          </ac:spMkLst>
        </pc:spChg>
        <pc:spChg chg="mod">
          <ac:chgData name="Michael Panciroli" userId="d4ff3051-f1e7-40c8-b737-a8966cd2f5ae" providerId="ADAL" clId="{18736DDC-97CC-4933-AA27-5BA2394C0BD7}" dt="2018-08-10T04:42:27.445" v="166" actId="1582"/>
          <ac:spMkLst>
            <pc:docMk/>
            <pc:sldMk cId="3202626807" sldId="287"/>
            <ac:spMk id="68" creationId="{C8F16E30-552F-4308-9855-26DF0E4E8403}"/>
          </ac:spMkLst>
        </pc:spChg>
        <pc:spChg chg="mod">
          <ac:chgData name="Michael Panciroli" userId="d4ff3051-f1e7-40c8-b737-a8966cd2f5ae" providerId="ADAL" clId="{18736DDC-97CC-4933-AA27-5BA2394C0BD7}" dt="2018-08-10T04:42:49.985" v="168" actId="1582"/>
          <ac:spMkLst>
            <pc:docMk/>
            <pc:sldMk cId="3202626807" sldId="287"/>
            <ac:spMk id="69" creationId="{ADD92148-7392-461E-8BFA-0B9D30A364B5}"/>
          </ac:spMkLst>
        </pc:spChg>
        <pc:spChg chg="add mod">
          <ac:chgData name="Michael Panciroli" userId="d4ff3051-f1e7-40c8-b737-a8966cd2f5ae" providerId="ADAL" clId="{18736DDC-97CC-4933-AA27-5BA2394C0BD7}" dt="2018-08-10T04:47:34.683" v="369" actId="554"/>
          <ac:spMkLst>
            <pc:docMk/>
            <pc:sldMk cId="3202626807" sldId="287"/>
            <ac:spMk id="70" creationId="{DF7FAD63-C8FF-4029-8C23-01B342BB1964}"/>
          </ac:spMkLst>
        </pc:spChg>
        <pc:grpChg chg="mod">
          <ac:chgData name="Michael Panciroli" userId="d4ff3051-f1e7-40c8-b737-a8966cd2f5ae" providerId="ADAL" clId="{18736DDC-97CC-4933-AA27-5BA2394C0BD7}" dt="2018-08-10T04:44:53.666" v="309" actId="1037"/>
          <ac:grpSpMkLst>
            <pc:docMk/>
            <pc:sldMk cId="3202626807" sldId="287"/>
            <ac:grpSpMk id="18" creationId="{6D4C5DB3-BC49-4A46-A639-F900B277FCF8}"/>
          </ac:grpSpMkLst>
        </pc:grpChg>
        <pc:grpChg chg="mod">
          <ac:chgData name="Michael Panciroli" userId="d4ff3051-f1e7-40c8-b737-a8966cd2f5ae" providerId="ADAL" clId="{18736DDC-97CC-4933-AA27-5BA2394C0BD7}" dt="2018-08-10T04:44:03.923" v="265" actId="1037"/>
          <ac:grpSpMkLst>
            <pc:docMk/>
            <pc:sldMk cId="3202626807" sldId="287"/>
            <ac:grpSpMk id="36" creationId="{583E0D78-16F8-428A-A3E6-0AAC6597D083}"/>
          </ac:grpSpMkLst>
        </pc:grpChg>
        <pc:grpChg chg="mod">
          <ac:chgData name="Michael Panciroli" userId="d4ff3051-f1e7-40c8-b737-a8966cd2f5ae" providerId="ADAL" clId="{18736DDC-97CC-4933-AA27-5BA2394C0BD7}" dt="2018-08-10T04:44:57.510" v="316" actId="1037"/>
          <ac:grpSpMkLst>
            <pc:docMk/>
            <pc:sldMk cId="3202626807" sldId="287"/>
            <ac:grpSpMk id="60" creationId="{96039D45-AFB9-444D-8A12-CA07A4137A64}"/>
          </ac:grpSpMkLst>
        </pc:grpChg>
        <pc:grpChg chg="add mod">
          <ac:chgData name="Michael Panciroli" userId="d4ff3051-f1e7-40c8-b737-a8966cd2f5ae" providerId="ADAL" clId="{18736DDC-97CC-4933-AA27-5BA2394C0BD7}" dt="2018-08-10T04:47:03.075" v="366" actId="1038"/>
          <ac:grpSpMkLst>
            <pc:docMk/>
            <pc:sldMk cId="3202626807" sldId="287"/>
            <ac:grpSpMk id="67" creationId="{ACB1DC1E-D57C-4B1A-8065-BE14642862D0}"/>
          </ac:grpSpMkLst>
        </pc:grpChg>
      </pc:sldChg>
      <pc:sldChg chg="add del">
        <pc:chgData name="Michael Panciroli" userId="d4ff3051-f1e7-40c8-b737-a8966cd2f5ae" providerId="ADAL" clId="{18736DDC-97CC-4933-AA27-5BA2394C0BD7}" dt="2018-08-10T04:31:31.653" v="2"/>
        <pc:sldMkLst>
          <pc:docMk/>
          <pc:sldMk cId="1016834938" sldId="288"/>
        </pc:sldMkLst>
      </pc:sldChg>
      <pc:sldChg chg="addSp delSp modSp add modAnim modNotesTx">
        <pc:chgData name="Michael Panciroli" userId="d4ff3051-f1e7-40c8-b737-a8966cd2f5ae" providerId="ADAL" clId="{18736DDC-97CC-4933-AA27-5BA2394C0BD7}" dt="2018-08-10T21:18:19.940" v="1636" actId="20577"/>
        <pc:sldMkLst>
          <pc:docMk/>
          <pc:sldMk cId="3925987172" sldId="535"/>
        </pc:sldMkLst>
        <pc:spChg chg="mod">
          <ac:chgData name="Michael Panciroli" userId="d4ff3051-f1e7-40c8-b737-a8966cd2f5ae" providerId="ADAL" clId="{18736DDC-97CC-4933-AA27-5BA2394C0BD7}" dt="2018-08-10T04:54:03.445" v="549" actId="1076"/>
          <ac:spMkLst>
            <pc:docMk/>
            <pc:sldMk cId="3925987172" sldId="535"/>
            <ac:spMk id="16" creationId="{65BF23AD-16C2-4D55-ACEF-0227E6A8B065}"/>
          </ac:spMkLst>
        </pc:spChg>
        <pc:grpChg chg="del">
          <ac:chgData name="Michael Panciroli" userId="d4ff3051-f1e7-40c8-b737-a8966cd2f5ae" providerId="ADAL" clId="{18736DDC-97CC-4933-AA27-5BA2394C0BD7}" dt="2018-08-10T04:53:53.095" v="546" actId="478"/>
          <ac:grpSpMkLst>
            <pc:docMk/>
            <pc:sldMk cId="3925987172" sldId="535"/>
            <ac:grpSpMk id="10" creationId="{0D2A0C1C-F224-43C7-8353-328D592C7881}"/>
          </ac:grpSpMkLst>
        </pc:grpChg>
        <pc:grpChg chg="add mod">
          <ac:chgData name="Michael Panciroli" userId="d4ff3051-f1e7-40c8-b737-a8966cd2f5ae" providerId="ADAL" clId="{18736DDC-97CC-4933-AA27-5BA2394C0BD7}" dt="2018-08-10T04:54:11.470" v="567" actId="1035"/>
          <ac:grpSpMkLst>
            <pc:docMk/>
            <pc:sldMk cId="3925987172" sldId="535"/>
            <ac:grpSpMk id="14" creationId="{8E682FDA-ECD7-4390-B910-F35260CAC7A2}"/>
          </ac:grpSpMkLst>
        </pc:grpChg>
      </pc:sldChg>
      <pc:sldChg chg="add modNotesTx">
        <pc:chgData name="Michael Panciroli" userId="d4ff3051-f1e7-40c8-b737-a8966cd2f5ae" providerId="ADAL" clId="{18736DDC-97CC-4933-AA27-5BA2394C0BD7}" dt="2018-08-10T21:20:03.325" v="1703" actId="6549"/>
        <pc:sldMkLst>
          <pc:docMk/>
          <pc:sldMk cId="52306062" sldId="1551"/>
        </pc:sldMkLst>
      </pc:sldChg>
      <pc:sldChg chg="modSp add">
        <pc:chgData name="Michael Panciroli" userId="d4ff3051-f1e7-40c8-b737-a8966cd2f5ae" providerId="ADAL" clId="{18736DDC-97CC-4933-AA27-5BA2394C0BD7}" dt="2018-08-10T21:21:13.306" v="1738" actId="20577"/>
        <pc:sldMkLst>
          <pc:docMk/>
          <pc:sldMk cId="3066639894" sldId="1559"/>
        </pc:sldMkLst>
        <pc:spChg chg="mod">
          <ac:chgData name="Michael Panciroli" userId="d4ff3051-f1e7-40c8-b737-a8966cd2f5ae" providerId="ADAL" clId="{18736DDC-97CC-4933-AA27-5BA2394C0BD7}" dt="2018-08-10T04:39:19.631" v="44" actId="6549"/>
          <ac:spMkLst>
            <pc:docMk/>
            <pc:sldMk cId="3066639894" sldId="1559"/>
            <ac:spMk id="4" creationId="{00000000-0000-0000-0000-000000000000}"/>
          </ac:spMkLst>
        </pc:spChg>
        <pc:spChg chg="mod">
          <ac:chgData name="Michael Panciroli" userId="d4ff3051-f1e7-40c8-b737-a8966cd2f5ae" providerId="ADAL" clId="{18736DDC-97CC-4933-AA27-5BA2394C0BD7}" dt="2018-08-10T21:21:13.306" v="1738" actId="20577"/>
          <ac:spMkLst>
            <pc:docMk/>
            <pc:sldMk cId="3066639894" sldId="1559"/>
            <ac:spMk id="5" creationId="{00000000-0000-0000-0000-000000000000}"/>
          </ac:spMkLst>
        </pc:spChg>
      </pc:sldChg>
      <pc:sldChg chg="modSp add modNotesTx">
        <pc:chgData name="Michael Panciroli" userId="d4ff3051-f1e7-40c8-b737-a8966cd2f5ae" providerId="ADAL" clId="{18736DDC-97CC-4933-AA27-5BA2394C0BD7}" dt="2018-08-10T20:42:27.559" v="1152" actId="313"/>
        <pc:sldMkLst>
          <pc:docMk/>
          <pc:sldMk cId="2524263073" sldId="1564"/>
        </pc:sldMkLst>
        <pc:spChg chg="mod">
          <ac:chgData name="Michael Panciroli" userId="d4ff3051-f1e7-40c8-b737-a8966cd2f5ae" providerId="ADAL" clId="{18736DDC-97CC-4933-AA27-5BA2394C0BD7}" dt="2018-08-10T20:42:27.559" v="1152" actId="313"/>
          <ac:spMkLst>
            <pc:docMk/>
            <pc:sldMk cId="2524263073" sldId="1564"/>
            <ac:spMk id="6" creationId="{00000000-0000-0000-0000-000000000000}"/>
          </ac:spMkLst>
        </pc:spChg>
      </pc:sldChg>
      <pc:sldChg chg="addSp delSp modSp add modAnim modNotesTx">
        <pc:chgData name="Michael Panciroli" userId="d4ff3051-f1e7-40c8-b737-a8966cd2f5ae" providerId="ADAL" clId="{18736DDC-97CC-4933-AA27-5BA2394C0BD7}" dt="2018-08-10T21:12:46.276" v="1597" actId="6549"/>
        <pc:sldMkLst>
          <pc:docMk/>
          <pc:sldMk cId="2607826182" sldId="1565"/>
        </pc:sldMkLst>
        <pc:spChg chg="mod">
          <ac:chgData name="Michael Panciroli" userId="d4ff3051-f1e7-40c8-b737-a8966cd2f5ae" providerId="ADAL" clId="{18736DDC-97CC-4933-AA27-5BA2394C0BD7}" dt="2018-08-10T04:50:50.999" v="477" actId="1582"/>
          <ac:spMkLst>
            <pc:docMk/>
            <pc:sldMk cId="2607826182" sldId="1565"/>
            <ac:spMk id="14" creationId="{8036F9AD-226E-49C5-97D8-F789EA540EB9}"/>
          </ac:spMkLst>
        </pc:spChg>
        <pc:spChg chg="mod">
          <ac:chgData name="Michael Panciroli" userId="d4ff3051-f1e7-40c8-b737-a8966cd2f5ae" providerId="ADAL" clId="{18736DDC-97CC-4933-AA27-5BA2394C0BD7}" dt="2018-08-10T04:51:00.762" v="478" actId="1582"/>
          <ac:spMkLst>
            <pc:docMk/>
            <pc:sldMk cId="2607826182" sldId="1565"/>
            <ac:spMk id="15" creationId="{193EAB36-3551-4199-883C-25BC3D21870C}"/>
          </ac:spMkLst>
        </pc:spChg>
        <pc:spChg chg="mod">
          <ac:chgData name="Michael Panciroli" userId="d4ff3051-f1e7-40c8-b737-a8966cd2f5ae" providerId="ADAL" clId="{18736DDC-97CC-4933-AA27-5BA2394C0BD7}" dt="2018-08-10T04:51:17.108" v="542" actId="313"/>
          <ac:spMkLst>
            <pc:docMk/>
            <pc:sldMk cId="2607826182" sldId="1565"/>
            <ac:spMk id="41" creationId="{A9D7FE47-C54F-4995-8759-37528D93EB2F}"/>
          </ac:spMkLst>
        </pc:spChg>
        <pc:grpChg chg="add mod">
          <ac:chgData name="Michael Panciroli" userId="d4ff3051-f1e7-40c8-b737-a8966cd2f5ae" providerId="ADAL" clId="{18736DDC-97CC-4933-AA27-5BA2394C0BD7}" dt="2018-08-10T04:51:14.684" v="541" actId="1038"/>
          <ac:grpSpMkLst>
            <pc:docMk/>
            <pc:sldMk cId="2607826182" sldId="1565"/>
            <ac:grpSpMk id="13" creationId="{D098C87B-11B1-4DF3-B7D3-C6049E0DB200}"/>
          </ac:grpSpMkLst>
        </pc:grpChg>
        <pc:grpChg chg="del">
          <ac:chgData name="Michael Panciroli" userId="d4ff3051-f1e7-40c8-b737-a8966cd2f5ae" providerId="ADAL" clId="{18736DDC-97CC-4933-AA27-5BA2394C0BD7}" dt="2018-08-10T04:51:06.256" v="479" actId="478"/>
          <ac:grpSpMkLst>
            <pc:docMk/>
            <pc:sldMk cId="2607826182" sldId="1565"/>
            <ac:grpSpMk id="23" creationId="{B9E25B27-1F7D-4FE5-ABFB-4463B14503B7}"/>
          </ac:grpSpMkLst>
        </pc:grpChg>
      </pc:sldChg>
      <pc:sldChg chg="add setBg">
        <pc:chgData name="Michael Panciroli" userId="d4ff3051-f1e7-40c8-b737-a8966cd2f5ae" providerId="ADAL" clId="{18736DDC-97CC-4933-AA27-5BA2394C0BD7}" dt="2018-08-10T05:13:30.848" v="674"/>
        <pc:sldMkLst>
          <pc:docMk/>
          <pc:sldMk cId="4175520254" sldId="2002"/>
        </pc:sldMkLst>
      </pc:sldChg>
      <pc:sldChg chg="add setBg">
        <pc:chgData name="Michael Panciroli" userId="d4ff3051-f1e7-40c8-b737-a8966cd2f5ae" providerId="ADAL" clId="{18736DDC-97CC-4933-AA27-5BA2394C0BD7}" dt="2018-08-10T05:13:45.948" v="675"/>
        <pc:sldMkLst>
          <pc:docMk/>
          <pc:sldMk cId="2848172733" sldId="2003"/>
        </pc:sldMkLst>
      </pc:sldChg>
      <pc:sldChg chg="delSp add setBg delDesignElem">
        <pc:chgData name="Michael Panciroli" userId="d4ff3051-f1e7-40c8-b737-a8966cd2f5ae" providerId="ADAL" clId="{18736DDC-97CC-4933-AA27-5BA2394C0BD7}" dt="2018-08-10T05:24:28.479" v="700"/>
        <pc:sldMkLst>
          <pc:docMk/>
          <pc:sldMk cId="2530159395" sldId="2004"/>
        </pc:sldMkLst>
        <pc:spChg chg="del">
          <ac:chgData name="Michael Panciroli" userId="d4ff3051-f1e7-40c8-b737-a8966cd2f5ae" providerId="ADAL" clId="{18736DDC-97CC-4933-AA27-5BA2394C0BD7}" dt="2018-08-10T05:24:28.479" v="700"/>
          <ac:spMkLst>
            <pc:docMk/>
            <pc:sldMk cId="2530159395" sldId="2004"/>
            <ac:spMk id="17" creationId="{6753252F-4873-4F63-801D-CC719279A7D5}"/>
          </ac:spMkLst>
        </pc:spChg>
        <pc:spChg chg="del">
          <ac:chgData name="Michael Panciroli" userId="d4ff3051-f1e7-40c8-b737-a8966cd2f5ae" providerId="ADAL" clId="{18736DDC-97CC-4933-AA27-5BA2394C0BD7}" dt="2018-08-10T05:24:28.479" v="700"/>
          <ac:spMkLst>
            <pc:docMk/>
            <pc:sldMk cId="2530159395" sldId="2004"/>
            <ac:spMk id="19" creationId="{047C8CCB-F95D-4249-92DD-651249D3535A}"/>
          </ac:spMkLst>
        </pc:spChg>
      </pc:sldChg>
      <pc:sldChg chg="delSp add setBg delDesignElem">
        <pc:chgData name="Michael Panciroli" userId="d4ff3051-f1e7-40c8-b737-a8966cd2f5ae" providerId="ADAL" clId="{18736DDC-97CC-4933-AA27-5BA2394C0BD7}" dt="2018-08-10T05:24:28.479" v="700"/>
        <pc:sldMkLst>
          <pc:docMk/>
          <pc:sldMk cId="2230783400" sldId="2005"/>
        </pc:sldMkLst>
        <pc:spChg chg="del">
          <ac:chgData name="Michael Panciroli" userId="d4ff3051-f1e7-40c8-b737-a8966cd2f5ae" providerId="ADAL" clId="{18736DDC-97CC-4933-AA27-5BA2394C0BD7}" dt="2018-08-10T05:24:28.479" v="700"/>
          <ac:spMkLst>
            <pc:docMk/>
            <pc:sldMk cId="2230783400" sldId="2005"/>
            <ac:spMk id="16" creationId="{6753252F-4873-4F63-801D-CC719279A7D5}"/>
          </ac:spMkLst>
        </pc:spChg>
        <pc:spChg chg="del">
          <ac:chgData name="Michael Panciroli" userId="d4ff3051-f1e7-40c8-b737-a8966cd2f5ae" providerId="ADAL" clId="{18736DDC-97CC-4933-AA27-5BA2394C0BD7}" dt="2018-08-10T05:24:28.479" v="700"/>
          <ac:spMkLst>
            <pc:docMk/>
            <pc:sldMk cId="2230783400" sldId="2005"/>
            <ac:spMk id="17" creationId="{047C8CCB-F95D-4249-92DD-651249D3535A}"/>
          </ac:spMkLst>
        </pc:spChg>
      </pc:sldChg>
      <pc:sldChg chg="delSp add setBg delDesignElem">
        <pc:chgData name="Michael Panciroli" userId="d4ff3051-f1e7-40c8-b737-a8966cd2f5ae" providerId="ADAL" clId="{18736DDC-97CC-4933-AA27-5BA2394C0BD7}" dt="2018-08-10T05:24:28.479" v="700"/>
        <pc:sldMkLst>
          <pc:docMk/>
          <pc:sldMk cId="3496750936" sldId="2006"/>
        </pc:sldMkLst>
        <pc:spChg chg="del">
          <ac:chgData name="Michael Panciroli" userId="d4ff3051-f1e7-40c8-b737-a8966cd2f5ae" providerId="ADAL" clId="{18736DDC-97CC-4933-AA27-5BA2394C0BD7}" dt="2018-08-10T05:24:28.479" v="700"/>
          <ac:spMkLst>
            <pc:docMk/>
            <pc:sldMk cId="3496750936" sldId="2006"/>
            <ac:spMk id="10" creationId="{6753252F-4873-4F63-801D-CC719279A7D5}"/>
          </ac:spMkLst>
        </pc:spChg>
        <pc:spChg chg="del">
          <ac:chgData name="Michael Panciroli" userId="d4ff3051-f1e7-40c8-b737-a8966cd2f5ae" providerId="ADAL" clId="{18736DDC-97CC-4933-AA27-5BA2394C0BD7}" dt="2018-08-10T05:24:28.479" v="700"/>
          <ac:spMkLst>
            <pc:docMk/>
            <pc:sldMk cId="3496750936" sldId="2006"/>
            <ac:spMk id="12" creationId="{047C8CCB-F95D-4249-92DD-651249D3535A}"/>
          </ac:spMkLst>
        </pc:spChg>
      </pc:sldChg>
      <pc:sldChg chg="delSp add setBg delDesignElem">
        <pc:chgData name="Michael Panciroli" userId="d4ff3051-f1e7-40c8-b737-a8966cd2f5ae" providerId="ADAL" clId="{18736DDC-97CC-4933-AA27-5BA2394C0BD7}" dt="2018-08-10T05:24:28.479" v="700"/>
        <pc:sldMkLst>
          <pc:docMk/>
          <pc:sldMk cId="3328336337" sldId="2007"/>
        </pc:sldMkLst>
        <pc:spChg chg="del">
          <ac:chgData name="Michael Panciroli" userId="d4ff3051-f1e7-40c8-b737-a8966cd2f5ae" providerId="ADAL" clId="{18736DDC-97CC-4933-AA27-5BA2394C0BD7}" dt="2018-08-10T05:24:28.479" v="700"/>
          <ac:spMkLst>
            <pc:docMk/>
            <pc:sldMk cId="3328336337" sldId="2007"/>
            <ac:spMk id="10" creationId="{6753252F-4873-4F63-801D-CC719279A7D5}"/>
          </ac:spMkLst>
        </pc:spChg>
        <pc:spChg chg="del">
          <ac:chgData name="Michael Panciroli" userId="d4ff3051-f1e7-40c8-b737-a8966cd2f5ae" providerId="ADAL" clId="{18736DDC-97CC-4933-AA27-5BA2394C0BD7}" dt="2018-08-10T05:24:28.479" v="700"/>
          <ac:spMkLst>
            <pc:docMk/>
            <pc:sldMk cId="3328336337" sldId="2007"/>
            <ac:spMk id="12" creationId="{047C8CCB-F95D-4249-92DD-651249D3535A}"/>
          </ac:spMkLst>
        </pc:spChg>
      </pc:sldChg>
      <pc:sldChg chg="delSp add setBg delDesignElem">
        <pc:chgData name="Michael Panciroli" userId="d4ff3051-f1e7-40c8-b737-a8966cd2f5ae" providerId="ADAL" clId="{18736DDC-97CC-4933-AA27-5BA2394C0BD7}" dt="2018-08-10T05:24:28.479" v="700"/>
        <pc:sldMkLst>
          <pc:docMk/>
          <pc:sldMk cId="4138098654" sldId="2008"/>
        </pc:sldMkLst>
        <pc:spChg chg="del">
          <ac:chgData name="Michael Panciroli" userId="d4ff3051-f1e7-40c8-b737-a8966cd2f5ae" providerId="ADAL" clId="{18736DDC-97CC-4933-AA27-5BA2394C0BD7}" dt="2018-08-10T05:24:28.479" v="700"/>
          <ac:spMkLst>
            <pc:docMk/>
            <pc:sldMk cId="4138098654" sldId="2008"/>
            <ac:spMk id="10" creationId="{6753252F-4873-4F63-801D-CC719279A7D5}"/>
          </ac:spMkLst>
        </pc:spChg>
        <pc:spChg chg="del">
          <ac:chgData name="Michael Panciroli" userId="d4ff3051-f1e7-40c8-b737-a8966cd2f5ae" providerId="ADAL" clId="{18736DDC-97CC-4933-AA27-5BA2394C0BD7}" dt="2018-08-10T05:24:28.479" v="700"/>
          <ac:spMkLst>
            <pc:docMk/>
            <pc:sldMk cId="4138098654" sldId="2008"/>
            <ac:spMk id="12" creationId="{047C8CCB-F95D-4249-92DD-651249D3535A}"/>
          </ac:spMkLst>
        </pc:spChg>
      </pc:sldChg>
      <pc:sldChg chg="add">
        <pc:chgData name="Michael Panciroli" userId="d4ff3051-f1e7-40c8-b737-a8966cd2f5ae" providerId="ADAL" clId="{18736DDC-97CC-4933-AA27-5BA2394C0BD7}" dt="2018-08-10T05:13:57.518" v="676"/>
        <pc:sldMkLst>
          <pc:docMk/>
          <pc:sldMk cId="3851765671" sldId="2011"/>
        </pc:sldMkLst>
      </pc:sldChg>
      <pc:sldChg chg="modSp add modTransition">
        <pc:chgData name="Michael Panciroli" userId="d4ff3051-f1e7-40c8-b737-a8966cd2f5ae" providerId="ADAL" clId="{18736DDC-97CC-4933-AA27-5BA2394C0BD7}" dt="2018-08-10T05:23:50.886" v="693"/>
        <pc:sldMkLst>
          <pc:docMk/>
          <pc:sldMk cId="351650488" sldId="2017"/>
        </pc:sldMkLst>
        <pc:spChg chg="mod">
          <ac:chgData name="Michael Panciroli" userId="d4ff3051-f1e7-40c8-b737-a8966cd2f5ae" providerId="ADAL" clId="{18736DDC-97CC-4933-AA27-5BA2394C0BD7}" dt="2018-08-10T05:12:27.839" v="673" actId="1038"/>
          <ac:spMkLst>
            <pc:docMk/>
            <pc:sldMk cId="351650488" sldId="2017"/>
            <ac:spMk id="6" creationId="{00000000-0000-0000-0000-000000000000}"/>
          </ac:spMkLst>
        </pc:spChg>
        <pc:spChg chg="mod">
          <ac:chgData name="Michael Panciroli" userId="d4ff3051-f1e7-40c8-b737-a8966cd2f5ae" providerId="ADAL" clId="{18736DDC-97CC-4933-AA27-5BA2394C0BD7}" dt="2018-08-10T05:10:49.539" v="658" actId="20577"/>
          <ac:spMkLst>
            <pc:docMk/>
            <pc:sldMk cId="351650488" sldId="2017"/>
            <ac:spMk id="17" creationId="{00000000-0000-0000-0000-000000000000}"/>
          </ac:spMkLst>
        </pc:spChg>
      </pc:sldChg>
      <pc:sldChg chg="add modTransition">
        <pc:chgData name="Michael Panciroli" userId="d4ff3051-f1e7-40c8-b737-a8966cd2f5ae" providerId="ADAL" clId="{18736DDC-97CC-4933-AA27-5BA2394C0BD7}" dt="2018-08-10T05:23:55.010" v="694"/>
        <pc:sldMkLst>
          <pc:docMk/>
          <pc:sldMk cId="1714016864" sldId="2018"/>
        </pc:sldMkLst>
      </pc:sldChg>
      <pc:sldChg chg="delSp modSp add setBg delDesignElem">
        <pc:chgData name="Michael Panciroli" userId="d4ff3051-f1e7-40c8-b737-a8966cd2f5ae" providerId="ADAL" clId="{18736DDC-97CC-4933-AA27-5BA2394C0BD7}" dt="2018-08-10T18:41:47.568" v="820" actId="27636"/>
        <pc:sldMkLst>
          <pc:docMk/>
          <pc:sldMk cId="4068247834" sldId="2025"/>
        </pc:sldMkLst>
        <pc:spChg chg="mod">
          <ac:chgData name="Michael Panciroli" userId="d4ff3051-f1e7-40c8-b737-a8966cd2f5ae" providerId="ADAL" clId="{18736DDC-97CC-4933-AA27-5BA2394C0BD7}" dt="2018-08-10T05:06:51.412" v="601" actId="1037"/>
          <ac:spMkLst>
            <pc:docMk/>
            <pc:sldMk cId="4068247834" sldId="2025"/>
            <ac:spMk id="2" creationId="{11CEB1B7-5ACB-4212-9341-93ADB28D7B38}"/>
          </ac:spMkLst>
        </pc:spChg>
        <pc:spChg chg="mod">
          <ac:chgData name="Michael Panciroli" userId="d4ff3051-f1e7-40c8-b737-a8966cd2f5ae" providerId="ADAL" clId="{18736DDC-97CC-4933-AA27-5BA2394C0BD7}" dt="2018-08-10T18:41:47.568" v="820" actId="27636"/>
          <ac:spMkLst>
            <pc:docMk/>
            <pc:sldMk cId="4068247834" sldId="2025"/>
            <ac:spMk id="3" creationId="{D21CD419-757F-4553-A0A2-29EC961B41ED}"/>
          </ac:spMkLst>
        </pc:spChg>
        <pc:spChg chg="del">
          <ac:chgData name="Michael Panciroli" userId="d4ff3051-f1e7-40c8-b737-a8966cd2f5ae" providerId="ADAL" clId="{18736DDC-97CC-4933-AA27-5BA2394C0BD7}" dt="2018-08-10T05:06:31.212" v="581"/>
          <ac:spMkLst>
            <pc:docMk/>
            <pc:sldMk cId="4068247834" sldId="2025"/>
            <ac:spMk id="8" creationId="{8D70B121-56F4-4848-B38B-182089D909FA}"/>
          </ac:spMkLst>
        </pc:spChg>
        <pc:cxnChg chg="del">
          <ac:chgData name="Michael Panciroli" userId="d4ff3051-f1e7-40c8-b737-a8966cd2f5ae" providerId="ADAL" clId="{18736DDC-97CC-4933-AA27-5BA2394C0BD7}" dt="2018-08-10T05:06:31.212" v="581"/>
          <ac:cxnSpMkLst>
            <pc:docMk/>
            <pc:sldMk cId="4068247834" sldId="2025"/>
            <ac:cxnSpMk id="10" creationId="{2D72A2C9-F3CA-4216-8BAD-FA4C970C3C4E}"/>
          </ac:cxnSpMkLst>
        </pc:cxnChg>
      </pc:sldChg>
      <pc:sldChg chg="add">
        <pc:chgData name="Michael Panciroli" userId="d4ff3051-f1e7-40c8-b737-a8966cd2f5ae" providerId="ADAL" clId="{18736DDC-97CC-4933-AA27-5BA2394C0BD7}" dt="2018-08-10T05:08:34.221" v="609"/>
        <pc:sldMkLst>
          <pc:docMk/>
          <pc:sldMk cId="1354158627" sldId="2026"/>
        </pc:sldMkLst>
      </pc:sldChg>
      <pc:sldChg chg="modSp add modNotesTx">
        <pc:chgData name="Michael Panciroli" userId="d4ff3051-f1e7-40c8-b737-a8966cd2f5ae" providerId="ADAL" clId="{18736DDC-97CC-4933-AA27-5BA2394C0BD7}" dt="2018-08-10T21:19:07.072" v="1691" actId="20577"/>
        <pc:sldMkLst>
          <pc:docMk/>
          <pc:sldMk cId="2978882025" sldId="2027"/>
        </pc:sldMkLst>
        <pc:spChg chg="mod">
          <ac:chgData name="Michael Panciroli" userId="d4ff3051-f1e7-40c8-b737-a8966cd2f5ae" providerId="ADAL" clId="{18736DDC-97CC-4933-AA27-5BA2394C0BD7}" dt="2018-08-10T05:18:00.581" v="690" actId="20577"/>
          <ac:spMkLst>
            <pc:docMk/>
            <pc:sldMk cId="2978882025" sldId="2027"/>
            <ac:spMk id="2" creationId="{37DE317E-DED6-46E8-9FBE-398827DE6C7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23BDF-3CFC-445C-98F1-6D9A735437BC}"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D260B-D31C-4B9B-B75F-E14EE0675666}" type="slidenum">
              <a:rPr lang="en-US" smtClean="0"/>
              <a:t>‹#›</a:t>
            </a:fld>
            <a:endParaRPr lang="en-US"/>
          </a:p>
        </p:txBody>
      </p:sp>
    </p:spTree>
    <p:extLst>
      <p:ext uri="{BB962C8B-B14F-4D97-AF65-F5344CB8AC3E}">
        <p14:creationId xmlns:p14="http://schemas.microsoft.com/office/powerpoint/2010/main" val="338160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t>11/29/2018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01655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10</a:t>
            </a:fld>
            <a:endParaRPr lang="en-US"/>
          </a:p>
        </p:txBody>
      </p:sp>
    </p:spTree>
    <p:extLst>
      <p:ext uri="{BB962C8B-B14F-4D97-AF65-F5344CB8AC3E}">
        <p14:creationId xmlns:p14="http://schemas.microsoft.com/office/powerpoint/2010/main" val="2160638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11</a:t>
            </a:fld>
            <a:endParaRPr lang="en-US"/>
          </a:p>
        </p:txBody>
      </p:sp>
    </p:spTree>
    <p:extLst>
      <p:ext uri="{BB962C8B-B14F-4D97-AF65-F5344CB8AC3E}">
        <p14:creationId xmlns:p14="http://schemas.microsoft.com/office/powerpoint/2010/main" val="241250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D260B-D31C-4B9B-B75F-E14EE0675666}" type="slidenum">
              <a:rPr lang="en-US" smtClean="0"/>
              <a:t>12</a:t>
            </a:fld>
            <a:endParaRPr lang="en-US"/>
          </a:p>
        </p:txBody>
      </p:sp>
    </p:spTree>
    <p:extLst>
      <p:ext uri="{BB962C8B-B14F-4D97-AF65-F5344CB8AC3E}">
        <p14:creationId xmlns:p14="http://schemas.microsoft.com/office/powerpoint/2010/main" val="508599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13</a:t>
            </a:fld>
            <a:endParaRPr lang="en-US"/>
          </a:p>
        </p:txBody>
      </p:sp>
    </p:spTree>
    <p:extLst>
      <p:ext uri="{BB962C8B-B14F-4D97-AF65-F5344CB8AC3E}">
        <p14:creationId xmlns:p14="http://schemas.microsoft.com/office/powerpoint/2010/main" val="103009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900" b="1" dirty="0">
                <a:latin typeface="Segoe UI" panose="020B0502040204020203" pitchFamily="34" charset="0"/>
                <a:cs typeface="Segoe UI" panose="020B0502040204020203" pitchFamily="34" charset="0"/>
              </a:rPr>
              <a:t>SPEAKER NOTES</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Across your business exist valuable ideas and information.  As a core part of your collaboration and communications strategy, SharePoint Online provides content management and collaboration capabilities that are seamlessly integrated with the other applications people use every day to create and co-author documents, meet and work with their teams, brainstorm, analyze and make decisions.  SharePoint Online can also be integrated with the powerful cross-suite capabilities of Office 365, such as OneDrive for Business, the Office Graph, and additional governance controls for security, privacy and compliance when choosing an Office 365 coexistence solution.</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18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SharePoint Home</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The new SharePoint home page in SharePoint Online provides unified access to all of your sites—online and on-premises—and lets you navigate seamlessly through your intranet, as well as catch up with activity across your sites with just a glance.</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5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Team News</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s how you keep up with and broadcast key events and accomplishments with other members of the team and extended stakeholders. </a:t>
            </a:r>
          </a:p>
          <a:p>
            <a:r>
              <a:rPr lang="en-US" sz="900" kern="1200" dirty="0">
                <a:solidFill>
                  <a:schemeClr val="tx1"/>
                </a:solidFill>
                <a:effectLst/>
                <a:latin typeface="Segoe UI" panose="020B0502040204020203" pitchFamily="34" charset="0"/>
                <a:ea typeface="+mn-ea"/>
                <a:cs typeface="Segoe UI" panose="020B0502040204020203" pitchFamily="34" charset="0"/>
              </a:rPr>
              <a:t>Use for things like trip reports, best practices, project updates, highlights of new documents and content, welcoming a new team member, sharing team goals and celebrating milestones.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b="1" kern="1200" dirty="0">
                <a:solidFill>
                  <a:schemeClr val="tx1"/>
                </a:solidFill>
                <a:effectLst/>
                <a:latin typeface="Segoe UI" panose="020B0502040204020203" pitchFamily="34" charset="0"/>
                <a:ea typeface="+mn-ea"/>
                <a:cs typeface="Segoe UI" panose="020B0502040204020203" pitchFamily="34" charset="0"/>
              </a:rPr>
              <a:t>You can easily and quickly create beautiful posts that are showcased on your modern team’s home page. </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956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Communication Sites</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This is a new site template that allows you to communicate to people throughout your organization with beautiful, dynamic, mobile-ready </a:t>
            </a:r>
            <a:r>
              <a:rPr lang="en-US" sz="900" b="1" kern="1200" dirty="0">
                <a:solidFill>
                  <a:schemeClr val="tx1"/>
                </a:solidFill>
                <a:effectLst/>
                <a:latin typeface="Segoe UI" panose="020B0502040204020203" pitchFamily="34" charset="0"/>
                <a:ea typeface="+mn-ea"/>
                <a:cs typeface="Segoe UI" panose="020B0502040204020203" pitchFamily="34" charset="0"/>
              </a:rPr>
              <a:t>communication sites and pages </a:t>
            </a:r>
            <a:r>
              <a:rPr lang="en-US" sz="900" kern="1200" dirty="0">
                <a:solidFill>
                  <a:schemeClr val="tx1"/>
                </a:solidFill>
                <a:effectLst/>
                <a:latin typeface="Segoe UI" panose="020B0502040204020203" pitchFamily="34" charset="0"/>
                <a:ea typeface="+mn-ea"/>
                <a:cs typeface="Segoe UI" panose="020B0502040204020203" pitchFamily="34" charset="0"/>
              </a:rPr>
              <a:t>that keep everyone informed and engaged.</a:t>
            </a:r>
          </a:p>
          <a:p>
            <a:endParaRPr lang="en-US" sz="900" dirty="0">
              <a:latin typeface="Segoe UI" panose="020B0502040204020203" pitchFamily="34" charset="0"/>
              <a:cs typeface="Segoe UI" panose="020B0502040204020203" pitchFamily="34" charset="0"/>
            </a:endParaRP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It is easy to move from working on the details of a project or campaign collaboratively in team sites to create broad-reach communication sites.</a:t>
            </a: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Created in seconds by clicking Create site on SharePoint</a:t>
            </a: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adjust page layouts and add web parts and to pull in valuable data and content from other services, like conversations from Yammer and videos from Microsoft Stream. </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390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5630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49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ctr">
              <a:lnSpc>
                <a:spcPts val="3570"/>
              </a:lnSpc>
              <a:spcBef>
                <a:spcPts val="1530"/>
              </a:spcBef>
              <a:buFont typeface="Arial" panose="020B0604020202020204" pitchFamily="34" charset="0"/>
              <a:buNone/>
            </a:pPr>
            <a:r>
              <a:rPr lang="en-US" sz="900" dirty="0"/>
              <a:t>SharePoint and OneDrive play a special role in Office 365, by </a:t>
            </a:r>
            <a:r>
              <a:rPr lang="en-US" sz="900" b="1" dirty="0"/>
              <a:t>connecting the workplace with intelligent content management and intranets.</a:t>
            </a:r>
          </a:p>
          <a:p>
            <a:pPr marL="0" indent="0" fontAlgn="ctr">
              <a:lnSpc>
                <a:spcPts val="3570"/>
              </a:lnSpc>
              <a:spcBef>
                <a:spcPts val="1530"/>
              </a:spcBef>
              <a:buFont typeface="Arial" panose="020B0604020202020204" pitchFamily="34" charset="0"/>
              <a:buNone/>
            </a:pPr>
            <a:endParaRPr lang="en-US" sz="900" dirty="0"/>
          </a:p>
          <a:p>
            <a:pPr marL="0" indent="0" fontAlgn="ctr">
              <a:lnSpc>
                <a:spcPts val="3570"/>
              </a:lnSpc>
              <a:spcBef>
                <a:spcPts val="1530"/>
              </a:spcBef>
              <a:buFont typeface="Arial" panose="020B0604020202020204" pitchFamily="34" charset="0"/>
              <a:buNone/>
            </a:pPr>
            <a:r>
              <a:rPr lang="en-US" sz="900" dirty="0"/>
              <a:t>Today we’re going to focus on key areas where you can leverage our innovations to achieve significant benefits. Specifically, how you can:</a:t>
            </a:r>
          </a:p>
          <a:p>
            <a:pPr marL="171450" indent="-171450" fontAlgn="ctr">
              <a:lnSpc>
                <a:spcPts val="3570"/>
              </a:lnSpc>
              <a:spcBef>
                <a:spcPts val="1530"/>
              </a:spcBef>
              <a:buFont typeface="Arial" panose="020B0604020202020204" pitchFamily="34" charset="0"/>
              <a:buChar char="•"/>
            </a:pPr>
            <a:r>
              <a:rPr lang="en-US" sz="900" dirty="0"/>
              <a:t>…</a:t>
            </a:r>
            <a:r>
              <a:rPr lang="en-US" sz="900" b="1" dirty="0"/>
              <a:t>inside and outside </a:t>
            </a:r>
            <a:r>
              <a:rPr lang="en-US" sz="900" dirty="0"/>
              <a:t>your organization through </a:t>
            </a:r>
            <a:r>
              <a:rPr lang="en-US" sz="900" b="1" dirty="0"/>
              <a:t>anywhere access </a:t>
            </a:r>
            <a:r>
              <a:rPr lang="en-US" sz="900" dirty="0"/>
              <a:t>to your content and </a:t>
            </a:r>
            <a:r>
              <a:rPr lang="en-US" sz="900" b="1" dirty="0"/>
              <a:t>seamless collaboration experience</a:t>
            </a:r>
            <a:r>
              <a:rPr lang="en-US" sz="900" dirty="0"/>
              <a:t>s.</a:t>
            </a:r>
          </a:p>
          <a:p>
            <a:pPr marL="171450" indent="-171450" fontAlgn="ctr">
              <a:lnSpc>
                <a:spcPts val="3570"/>
              </a:lnSpc>
              <a:spcBef>
                <a:spcPts val="1530"/>
              </a:spcBef>
              <a:buFont typeface="Arial" panose="020B0604020202020204" pitchFamily="34" charset="0"/>
              <a:buChar char="•"/>
            </a:pPr>
            <a:r>
              <a:rPr lang="en-US" sz="900" dirty="0"/>
              <a:t>…people by </a:t>
            </a:r>
            <a:r>
              <a:rPr lang="en-US" sz="900" b="1" dirty="0"/>
              <a:t>connecting them with the resources they need to do their jobs </a:t>
            </a:r>
            <a:r>
              <a:rPr lang="en-US" sz="900" dirty="0"/>
              <a:t>and fostering </a:t>
            </a:r>
            <a:r>
              <a:rPr lang="en-US" sz="900" b="1" dirty="0"/>
              <a:t>open conversations</a:t>
            </a:r>
            <a:r>
              <a:rPr lang="en-US" sz="900" dirty="0"/>
              <a:t>.</a:t>
            </a:r>
          </a:p>
          <a:p>
            <a:pPr marL="171450" indent="-171450" fontAlgn="ctr">
              <a:lnSpc>
                <a:spcPts val="3570"/>
              </a:lnSpc>
              <a:spcBef>
                <a:spcPts val="1530"/>
              </a:spcBef>
              <a:buFont typeface="Arial" panose="020B0604020202020204" pitchFamily="34" charset="0"/>
              <a:buChar char="•"/>
            </a:pPr>
            <a:r>
              <a:rPr lang="en-US" sz="900" dirty="0"/>
              <a:t>…by </a:t>
            </a:r>
            <a:r>
              <a:rPr lang="en-US" sz="900" b="1" dirty="0"/>
              <a:t>automating repetitive tasks </a:t>
            </a:r>
            <a:r>
              <a:rPr lang="en-US" sz="900" dirty="0"/>
              <a:t>and </a:t>
            </a:r>
            <a:r>
              <a:rPr lang="en-US" sz="900" b="1" dirty="0"/>
              <a:t>streamlining workflows</a:t>
            </a:r>
            <a:r>
              <a:rPr lang="en-US" sz="900" dirty="0"/>
              <a:t>.</a:t>
            </a:r>
          </a:p>
          <a:p>
            <a:pPr marL="171450" indent="-171450" fontAlgn="ctr">
              <a:lnSpc>
                <a:spcPts val="3570"/>
              </a:lnSpc>
              <a:spcBef>
                <a:spcPts val="1530"/>
              </a:spcBef>
              <a:buFont typeface="Arial" panose="020B0604020202020204" pitchFamily="34" charset="0"/>
              <a:buChar char="•"/>
            </a:pPr>
            <a:r>
              <a:rPr lang="en-US" sz="900" dirty="0"/>
              <a:t>…by making it easier to </a:t>
            </a:r>
            <a:r>
              <a:rPr lang="en-US" sz="900" b="1" dirty="0"/>
              <a:t>find information and expertise right when it's needed</a:t>
            </a:r>
            <a:r>
              <a:rPr lang="en-US" sz="900" dirty="0"/>
              <a:t>, and to encourage </a:t>
            </a:r>
            <a:r>
              <a:rPr lang="en-US" sz="900" b="1" dirty="0"/>
              <a:t>best practice sharing</a:t>
            </a:r>
            <a:r>
              <a:rPr lang="en-US" sz="900" dirty="0"/>
              <a:t>.</a:t>
            </a:r>
          </a:p>
          <a:p>
            <a:pPr marL="0" indent="0" fontAlgn="ctr">
              <a:lnSpc>
                <a:spcPts val="3570"/>
              </a:lnSpc>
              <a:spcBef>
                <a:spcPts val="1530"/>
              </a:spcBef>
              <a:buFont typeface="Arial" panose="020B0604020202020204" pitchFamily="34" charset="0"/>
              <a:buNone/>
            </a:pPr>
            <a:endParaRPr lang="en-US" sz="900" dirty="0"/>
          </a:p>
          <a:p>
            <a:pPr marL="0" indent="0" fontAlgn="ctr">
              <a:lnSpc>
                <a:spcPts val="3570"/>
              </a:lnSpc>
              <a:spcBef>
                <a:spcPts val="1530"/>
              </a:spcBef>
              <a:buFont typeface="Arial" panose="020B0604020202020204" pitchFamily="34" charset="0"/>
              <a:buNone/>
            </a:pPr>
            <a:r>
              <a:rPr lang="en-US" sz="900" dirty="0"/>
              <a:t>All with the with full confidence that you </a:t>
            </a:r>
            <a:r>
              <a:rPr lang="en-US" sz="900" b="1" dirty="0"/>
              <a:t>can protect and manage </a:t>
            </a:r>
            <a:r>
              <a:rPr lang="en-US" sz="900" dirty="0"/>
              <a:t>your organization’s content as well as extend and develop on SharePoint to meet your unique business needs. Let’s get started!</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53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9578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3FC0F2E-486A-47F4-8F2D-933D2F4BEA8B}"/>
              </a:ext>
            </a:extLst>
          </p:cNvPr>
          <p:cNvSpPr>
            <a:spLocks noGrp="1"/>
          </p:cNvSpPr>
          <p:nvPr>
            <p:ph type="body" idx="1"/>
          </p:nvPr>
        </p:nvSpPr>
        <p:spPr/>
        <p:txBody>
          <a:bodyPr/>
          <a:lstStyle/>
          <a:p>
            <a:r>
              <a:rPr lang="en-US" dirty="0"/>
              <a:t>https://docs.microsoft.com/en-us/sharepoint/planning-hub-sites</a:t>
            </a:r>
          </a:p>
        </p:txBody>
      </p:sp>
    </p:spTree>
    <p:extLst>
      <p:ext uri="{BB962C8B-B14F-4D97-AF65-F5344CB8AC3E}">
        <p14:creationId xmlns:p14="http://schemas.microsoft.com/office/powerpoint/2010/main" val="1947021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005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9390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24</a:t>
            </a:fld>
            <a:endParaRPr lang="en-US"/>
          </a:p>
        </p:txBody>
      </p:sp>
    </p:spTree>
    <p:extLst>
      <p:ext uri="{BB962C8B-B14F-4D97-AF65-F5344CB8AC3E}">
        <p14:creationId xmlns:p14="http://schemas.microsoft.com/office/powerpoint/2010/main" val="166644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900" b="1" dirty="0">
                <a:latin typeface="Segoe UI" panose="020B0502040204020203" pitchFamily="34" charset="0"/>
                <a:cs typeface="Segoe UI" panose="020B0502040204020203" pitchFamily="34" charset="0"/>
              </a:rPr>
              <a:t>SPEAKER NOTES</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Achieving digital transformation and delivering business value requires new tools and techniques for reinventing business process. </a:t>
            </a:r>
          </a:p>
          <a:p>
            <a:pPr marL="0" marR="0" lvl="0" indent="0" algn="l" defTabSz="93251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Segoe UI" panose="020B0502040204020203" pitchFamily="34" charset="0"/>
              </a:rPr>
              <a:t>No-code and low-code applications have been essential tools in SharePoint for a long time, SharePoint provides new solutions to building robust business solutions with new list and library experiences to improved support of Flow, Microsoft PowerApps, and more.</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878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Microsoft Flow</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Create automated workflows between your favorite apps and services to get notifications, synchronize files, collect data, and more with Microsoft Flow.  </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b="1" kern="1200" dirty="0">
                <a:solidFill>
                  <a:schemeClr val="tx1"/>
                </a:solidFill>
                <a:effectLst/>
                <a:latin typeface="Segoe UI" panose="020B0502040204020203" pitchFamily="34" charset="0"/>
                <a:ea typeface="+mn-ea"/>
                <a:cs typeface="Segoe UI" panose="020B0502040204020203" pitchFamily="34" charset="0"/>
              </a:rPr>
              <a:t>PowerApps</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Easily build the business apps you need and extend or customize the apps you already use with PowerApps.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Attention views – required missing data on large lists or libraries</a:t>
            </a:r>
          </a:p>
          <a:p>
            <a:r>
              <a:rPr lang="en-US" sz="900" kern="1200" dirty="0">
                <a:solidFill>
                  <a:schemeClr val="tx1"/>
                </a:solidFill>
                <a:effectLst/>
                <a:latin typeface="Segoe UI" panose="020B0502040204020203" pitchFamily="34" charset="0"/>
                <a:ea typeface="+mn-ea"/>
                <a:cs typeface="Segoe UI" panose="020B0502040204020203" pitchFamily="34" charset="0"/>
              </a:rPr>
              <a:t>Bulk metadata editing</a:t>
            </a:r>
          </a:p>
          <a:p>
            <a:r>
              <a:rPr lang="en-US" sz="900" kern="1200" dirty="0">
                <a:solidFill>
                  <a:schemeClr val="tx1"/>
                </a:solidFill>
                <a:effectLst/>
                <a:latin typeface="Segoe UI" panose="020B0502040204020203" pitchFamily="34" charset="0"/>
                <a:ea typeface="+mn-ea"/>
                <a:cs typeface="Segoe UI" panose="020B0502040204020203" pitchFamily="34" charset="0"/>
              </a:rPr>
              <a:t>Intelligent content services – graph powered recommendations – predictive indexing and querying</a:t>
            </a:r>
          </a:p>
          <a:p>
            <a:pPr lvl="1"/>
            <a:r>
              <a:rPr lang="en-US" sz="1200" b="0" i="0" kern="1200" dirty="0">
                <a:solidFill>
                  <a:schemeClr val="tx1"/>
                </a:solidFill>
                <a:effectLst/>
                <a:latin typeface="+mn-lt"/>
                <a:ea typeface="+mn-ea"/>
                <a:cs typeface="+mn-cs"/>
              </a:rPr>
              <a:t>• Flow for Cognitive Analysis - Process any text for sentiment, key phrases, translation or moderation </a:t>
            </a:r>
            <a:r>
              <a:rPr lang="en-US" sz="1200" b="1" i="0" kern="1200" dirty="0">
                <a:solidFill>
                  <a:schemeClr val="tx1"/>
                </a:solidFill>
                <a:effectLst/>
                <a:latin typeface="+mn-lt"/>
                <a:ea typeface="+mn-ea"/>
                <a:cs typeface="+mn-cs"/>
              </a:rPr>
              <a:t>[Available Now]</a:t>
            </a:r>
            <a:br>
              <a:rPr lang="en-US" sz="900" dirty="0"/>
            </a:br>
            <a:r>
              <a:rPr lang="en-US" sz="1200" b="0" i="0" kern="1200" dirty="0">
                <a:solidFill>
                  <a:schemeClr val="tx1"/>
                </a:solidFill>
                <a:effectLst/>
                <a:latin typeface="+mn-lt"/>
                <a:ea typeface="+mn-ea"/>
                <a:cs typeface="+mn-cs"/>
              </a:rPr>
              <a:t>• Image Analysis - Create immersive formatting for any list or library with scripting </a:t>
            </a:r>
            <a:r>
              <a:rPr lang="en-US" sz="1200" b="1" i="0" kern="1200" dirty="0">
                <a:solidFill>
                  <a:schemeClr val="tx1"/>
                </a:solidFill>
                <a:effectLst/>
                <a:latin typeface="+mn-lt"/>
                <a:ea typeface="+mn-ea"/>
                <a:cs typeface="+mn-cs"/>
              </a:rPr>
              <a:t>[Available now</a:t>
            </a:r>
            <a:r>
              <a:rPr lang="en-US" sz="1200" b="0" i="0" kern="1200" dirty="0">
                <a:solidFill>
                  <a:schemeClr val="tx1"/>
                </a:solidFill>
                <a:effectLst/>
                <a:latin typeface="+mn-lt"/>
                <a:ea typeface="+mn-ea"/>
                <a:cs typeface="+mn-cs"/>
              </a:rPr>
              <a:t>]</a:t>
            </a:r>
            <a:br>
              <a:rPr lang="en-US" sz="900" dirty="0"/>
            </a:br>
            <a:r>
              <a:rPr lang="en-US" sz="1200" b="0" i="0" kern="1200" dirty="0">
                <a:solidFill>
                  <a:schemeClr val="tx1"/>
                </a:solidFill>
                <a:effectLst/>
                <a:latin typeface="+mn-lt"/>
                <a:ea typeface="+mn-ea"/>
                <a:cs typeface="+mn-cs"/>
              </a:rPr>
              <a:t>• AI for Images - Teach the cloud to recognize new objects for auto-tagging </a:t>
            </a:r>
            <a:r>
              <a:rPr lang="en-US" sz="1200" b="1" i="0" kern="1200" dirty="0">
                <a:solidFill>
                  <a:schemeClr val="tx1"/>
                </a:solidFill>
                <a:effectLst/>
                <a:latin typeface="+mn-lt"/>
                <a:ea typeface="+mn-ea"/>
                <a:cs typeface="+mn-cs"/>
              </a:rPr>
              <a:t>[Available Now]</a:t>
            </a:r>
            <a:br>
              <a:rPr lang="en-US" sz="900" dirty="0"/>
            </a:br>
            <a:r>
              <a:rPr lang="en-US" sz="1200" b="0" i="0" kern="1200" dirty="0">
                <a:solidFill>
                  <a:schemeClr val="tx1"/>
                </a:solidFill>
                <a:effectLst/>
                <a:latin typeface="+mn-lt"/>
                <a:ea typeface="+mn-ea"/>
                <a:cs typeface="+mn-cs"/>
              </a:rPr>
              <a:t>• New ways to create lists - Create lists based on Excel, templates, or other lists </a:t>
            </a:r>
            <a:r>
              <a:rPr lang="en-US" sz="1200" b="1" i="0" kern="1200" dirty="0">
                <a:solidFill>
                  <a:schemeClr val="tx1"/>
                </a:solidFill>
                <a:effectLst/>
                <a:latin typeface="+mn-lt"/>
                <a:ea typeface="+mn-ea"/>
                <a:cs typeface="+mn-cs"/>
              </a:rPr>
              <a:t>[Available later 2018]</a:t>
            </a:r>
            <a:br>
              <a:rPr lang="en-US" sz="900" dirty="0"/>
            </a:br>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25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Segoe UI" panose="020B0502040204020203" pitchFamily="34" charset="0"/>
              </a:rPr>
              <a:t>More than ever, how people interact with technology is much more than “look and feel.” Great experiences are those that look great and work flawlessly. They entertain and engage, with rich, contextual, and relevant content. They are easy to use. And they ensure reliability, performance, and security under real-world pressures of scale and complexity. </a:t>
            </a:r>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4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Build Communities of practice  or interest connect people across the organization by enabling people to share content, stay updated with news and announcements, and to network, engage, and exchange ideas and best practices.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Knowledge Management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Create a community with a SharePoint communication site and an integrated Yammer feed.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You can use a specific group in Yammer as well as a topic feed.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Share content in the site’s document library, data in lists, and curate resources from across the intranet and the internet with highlighted contents and links web parts.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Use skill search to identify experts across your organization and highlight them in your community with the people web part.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784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900" b="1" dirty="0">
                <a:latin typeface="Segoe UI" panose="020B0502040204020203" pitchFamily="34" charset="0"/>
                <a:cs typeface="Segoe UI" panose="020B0502040204020203" pitchFamily="34" charset="0"/>
              </a:rPr>
              <a:t>SPEAKER NOTES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Ever-changing business conditions require you to be agile, and that means investing in solutions that provide reliability and choice. SharePoint Online provides the flexibility to tailor deployments based on your unique business needs.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SharePoint Online allows you to maximize the value of your existing infrastructure while enabling you to take advantage of the latest hardware innovations and computing technologies—making it capable of handling enormous amounts of data faster, more efficiently, and at a lower cost.</a:t>
            </a:r>
          </a:p>
          <a:p>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07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SPEAKER NOTES</a:t>
            </a:r>
          </a:p>
          <a:p>
            <a:endParaRPr lang="en-US" sz="900" b="1"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More than ever, how people interact with technology is much more than “look and feel.” Great experiences are those that look great and work flawlessly. They entertain and engage, with rich, contextual, and relevant content. They are easy to use. And they ensure reliability, performance, and security under real-world pressures of scale and complexity. </a:t>
            </a:r>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83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30</a:t>
            </a:fld>
            <a:endParaRPr lang="en-US"/>
          </a:p>
        </p:txBody>
      </p:sp>
    </p:spTree>
    <p:extLst>
      <p:ext uri="{BB962C8B-B14F-4D97-AF65-F5344CB8AC3E}">
        <p14:creationId xmlns:p14="http://schemas.microsoft.com/office/powerpoint/2010/main" val="92467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D260B-D31C-4B9B-B75F-E14EE0675666}" type="slidenum">
              <a:rPr lang="en-US" smtClean="0"/>
              <a:t>31</a:t>
            </a:fld>
            <a:endParaRPr lang="en-US"/>
          </a:p>
        </p:txBody>
      </p:sp>
    </p:spTree>
    <p:extLst>
      <p:ext uri="{BB962C8B-B14F-4D97-AF65-F5344CB8AC3E}">
        <p14:creationId xmlns:p14="http://schemas.microsoft.com/office/powerpoint/2010/main" val="1213937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how this is tied to an Office 365 Group – it gets a Group email address</a:t>
            </a:r>
          </a:p>
          <a:p>
            <a:r>
              <a:rPr lang="en-US" dirty="0"/>
              <a:t>Naming convention in this case is putting the department name in the URL</a:t>
            </a:r>
          </a:p>
          <a:p>
            <a:r>
              <a:rPr lang="en-US" dirty="0"/>
              <a:t>Privacy settings</a:t>
            </a:r>
          </a:p>
          <a:p>
            <a:r>
              <a:rPr lang="en-US" dirty="0"/>
              <a:t>Classification</a:t>
            </a:r>
          </a:p>
          <a:p>
            <a:r>
              <a:rPr lang="en-US" dirty="0"/>
              <a:t>Usage Guidelines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FAC3FC-9FAF-474B-ACAF-055B0F7AC6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151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you can set up approvals for hub sites</a:t>
            </a:r>
          </a:p>
        </p:txBody>
      </p:sp>
      <p:sp>
        <p:nvSpPr>
          <p:cNvPr id="4" name="Slide Number Placeholder 3"/>
          <p:cNvSpPr>
            <a:spLocks noGrp="1"/>
          </p:cNvSpPr>
          <p:nvPr>
            <p:ph type="sldNum" sz="quarter" idx="5"/>
          </p:nvPr>
        </p:nvSpPr>
        <p:spPr/>
        <p:txBody>
          <a:bodyPr/>
          <a:lstStyle/>
          <a:p>
            <a:fld id="{C94D260B-D31C-4B9B-B75F-E14EE0675666}" type="slidenum">
              <a:rPr lang="en-US" smtClean="0"/>
              <a:t>33</a:t>
            </a:fld>
            <a:endParaRPr lang="en-US"/>
          </a:p>
        </p:txBody>
      </p:sp>
    </p:spTree>
    <p:extLst>
      <p:ext uri="{BB962C8B-B14F-4D97-AF65-F5344CB8AC3E}">
        <p14:creationId xmlns:p14="http://schemas.microsoft.com/office/powerpoint/2010/main" val="3544710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900" b="1" dirty="0">
                <a:latin typeface="Segoe UI" panose="020B0502040204020203" pitchFamily="34" charset="0"/>
                <a:cs typeface="Segoe UI" panose="020B0502040204020203" pitchFamily="34" charset="0"/>
              </a:rPr>
              <a:t>SPEAKER NOTES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SharePoint’s rich solutions ecosystem is one of its greatest assets, and we recognize that there are opportunities to meet the evolving needs of developers in the mobile-first, cloud-first world.</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As a developer, you have new scenarios to create contextual solutions that span SharePoint Online and Office 365 from the web, mobile apps, and Office. You have new robust APIs and tool improvements to make building solutions easier than ever before. And your solutions have the potential to reach a vast number of users across businesses, government organizations, and schools, who spend hours every day using Office on-premises or in the cloud with Office 365.</a:t>
            </a:r>
          </a:p>
          <a:p>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840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anose="020B0502040204020203" pitchFamily="34" charset="0"/>
                <a:ea typeface="+mn-ea"/>
                <a:cs typeface="Segoe UI" panose="020B0502040204020203" pitchFamily="34" charset="0"/>
              </a:rPr>
              <a:t>SharePoint Framework</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A page and web-part model that enables fully supported client-side development, easy integration with the Microsoft Graph and support for open source tooling.</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SharePoint Framework delivers a new client-side rendering framework leveraging open source JavaScript technologies. </a:t>
            </a:r>
          </a:p>
          <a:p>
            <a:r>
              <a:rPr lang="en-US" sz="1200" kern="1200" dirty="0">
                <a:solidFill>
                  <a:schemeClr val="tx1"/>
                </a:solidFill>
                <a:effectLst/>
                <a:latin typeface="Segoe UI" panose="020B0502040204020203" pitchFamily="34" charset="0"/>
                <a:ea typeface="+mn-ea"/>
                <a:cs typeface="Segoe UI" panose="020B0502040204020203" pitchFamily="34" charset="0"/>
              </a:rPr>
              <a:t>The client-side development framework allows developers to use modern JavaScript and web templating frameworks across cloud and on-premises SharePoint.</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SharePoint Framework embraces the tools, frameworks and open source initiatives that developers rely on today, and it extends the scope of solutions that can be built on SharePoint, on-premises and in the cloud.</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b="1" kern="1200" dirty="0">
                <a:solidFill>
                  <a:schemeClr val="tx1"/>
                </a:solidFill>
                <a:effectLst/>
                <a:latin typeface="Segoe UI" panose="020B0502040204020203" pitchFamily="34" charset="0"/>
                <a:ea typeface="+mn-ea"/>
                <a:cs typeface="Segoe UI" panose="020B0502040204020203" pitchFamily="34" charset="0"/>
              </a:rPr>
              <a:t>Extensions</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ability to build responsive, fluid web parts using modern web developer tools and techniques expands the audience and opportunities for all developers to tailor their SharePoint sites.</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SharePoint Framework Extensions add new capabilities to extend the user experience of SharePoint within modern pages and document libraries, while leveraging the familiar tools and libraries for client-side development coming from the SharePoint Framework.</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30" dirty="0">
                <a:gradFill>
                  <a:gsLst>
                    <a:gs pos="97872">
                      <a:srgbClr val="353535"/>
                    </a:gs>
                    <a:gs pos="76000">
                      <a:srgbClr val="353535"/>
                    </a:gs>
                  </a:gsLst>
                  <a:lin ang="5400000" scaled="0"/>
                </a:gradFill>
                <a:cs typeface="Segoe UI Semibold" panose="020B0702040204020203" pitchFamily="34" charset="0"/>
              </a:rPr>
              <a:t>Extend business applications with modern tools and frameworks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30" dirty="0">
                <a:gradFill>
                  <a:gsLst>
                    <a:gs pos="97872">
                      <a:srgbClr val="353535"/>
                    </a:gs>
                    <a:gs pos="76000">
                      <a:srgbClr val="353535"/>
                    </a:gs>
                  </a:gsLst>
                  <a:lin ang="5400000" scaled="0"/>
                </a:gradFill>
                <a:cs typeface="Segoe UI Semibold" panose="020B0702040204020203" pitchFamily="34" charset="0"/>
              </a:rPr>
              <a:t>Single end-point for sites, files, and beyond with Microsoft Graph</a:t>
            </a:r>
          </a:p>
          <a:p>
            <a:endParaRPr lang="en-US" sz="1200" dirty="0">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06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Portal Home</a:t>
            </a:r>
          </a:p>
          <a:p>
            <a:r>
              <a:rPr lang="en-US" dirty="0"/>
              <a:t>Post and alert</a:t>
            </a:r>
          </a:p>
          <a:p>
            <a:r>
              <a:rPr lang="en-US" dirty="0"/>
              <a:t>Personal Home</a:t>
            </a:r>
          </a:p>
          <a:p>
            <a:r>
              <a:rPr lang="en-US" dirty="0"/>
              <a:t>Create a New “Contoso Team Site” design from the SP</a:t>
            </a:r>
            <a:r>
              <a:rPr lang="en-US" baseline="0" dirty="0"/>
              <a:t> Home Page or in Outlook</a:t>
            </a:r>
          </a:p>
          <a:p>
            <a:r>
              <a:rPr lang="en-US" baseline="0" dirty="0"/>
              <a:t>	talk to site script</a:t>
            </a:r>
          </a:p>
          <a:p>
            <a:r>
              <a:rPr lang="en-US" baseline="0" dirty="0"/>
              <a:t>	association to hub site / inherits branding</a:t>
            </a:r>
          </a:p>
          <a:p>
            <a:r>
              <a:rPr lang="en-US" baseline="0" dirty="0"/>
              <a:t>	adds extension web parts</a:t>
            </a:r>
          </a:p>
          <a:p>
            <a:r>
              <a:rPr lang="en-US" baseline="0" dirty="0"/>
              <a:t>	(If interest / time – show </a:t>
            </a:r>
            <a:r>
              <a:rPr lang="en-US" baseline="0" dirty="0" err="1"/>
              <a:t>powershell</a:t>
            </a:r>
            <a:r>
              <a:rPr lang="en-US" baseline="0" dirty="0"/>
              <a:t>)</a:t>
            </a:r>
          </a:p>
          <a:p>
            <a:r>
              <a:rPr lang="en-US" dirty="0"/>
              <a:t>View</a:t>
            </a:r>
            <a:r>
              <a:rPr lang="en-US" baseline="0" dirty="0"/>
              <a:t> the home page</a:t>
            </a:r>
          </a:p>
          <a:p>
            <a:r>
              <a:rPr lang="en-US" baseline="0" dirty="0"/>
              <a:t>Post a news article; show authoring experience</a:t>
            </a:r>
          </a:p>
          <a:p>
            <a:r>
              <a:rPr lang="en-US" baseline="0" dirty="0"/>
              <a:t>View a Document Library</a:t>
            </a:r>
          </a:p>
          <a:p>
            <a:r>
              <a:rPr lang="en-US" baseline="0" dirty="0"/>
              <a:t>Show on Mobile Device</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36</a:t>
            </a:fld>
            <a:endParaRPr lang="en-US"/>
          </a:p>
        </p:txBody>
      </p:sp>
    </p:spTree>
    <p:extLst>
      <p:ext uri="{BB962C8B-B14F-4D97-AF65-F5344CB8AC3E}">
        <p14:creationId xmlns:p14="http://schemas.microsoft.com/office/powerpoint/2010/main" val="1556294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1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Create sites in seconds…  </a:t>
            </a:r>
            <a:r>
              <a:rPr lang="en-US" sz="900" kern="1200" dirty="0">
                <a:solidFill>
                  <a:schemeClr val="tx1"/>
                </a:solidFill>
                <a:effectLst/>
                <a:latin typeface="Segoe UI" panose="020B0502040204020203" pitchFamily="34" charset="0"/>
                <a:ea typeface="+mn-ea"/>
                <a:cs typeface="Segoe UI" panose="020B0502040204020203" pitchFamily="34" charset="0"/>
              </a:rPr>
              <a:t>Fast site creation in SharePoint Online allows users create new sites in a few seconds. Fast site creation is only supported with the following site templates: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OneDrive personal site [SPSPERS#10]</a:t>
            </a: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Team site (modern only) [STS#3]</a:t>
            </a: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Communication site [SITEPAGEPUBLISHING#0]</a:t>
            </a:r>
          </a:p>
          <a:p>
            <a:pPr lvl="0"/>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Fast site creation is used when creating sites in the following entry points: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OneDrive personal site auto-provisioning</a:t>
            </a: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The Create Site button in SharePoint Home</a:t>
            </a:r>
          </a:p>
          <a:p>
            <a:pPr marL="285750" lvl="0" indent="-2857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The New-</a:t>
            </a:r>
            <a:r>
              <a:rPr lang="en-US" sz="900" kern="1200" dirty="0" err="1">
                <a:solidFill>
                  <a:schemeClr val="tx1"/>
                </a:solidFill>
                <a:effectLst/>
                <a:latin typeface="Segoe UI" panose="020B0502040204020203" pitchFamily="34" charset="0"/>
                <a:ea typeface="+mn-ea"/>
                <a:cs typeface="Segoe UI" panose="020B0502040204020203" pitchFamily="34" charset="0"/>
              </a:rPr>
              <a:t>SPSite</a:t>
            </a:r>
            <a:r>
              <a:rPr lang="en-US" sz="900" kern="1200" dirty="0">
                <a:solidFill>
                  <a:schemeClr val="tx1"/>
                </a:solidFill>
                <a:effectLst/>
                <a:latin typeface="Segoe UI" panose="020B0502040204020203" pitchFamily="34" charset="0"/>
                <a:ea typeface="+mn-ea"/>
                <a:cs typeface="Segoe UI" panose="020B0502040204020203" pitchFamily="34" charset="0"/>
              </a:rPr>
              <a:t> PowerShell cmdlet with the -</a:t>
            </a:r>
            <a:r>
              <a:rPr lang="en-US" sz="900" kern="1200" dirty="0" err="1">
                <a:solidFill>
                  <a:schemeClr val="tx1"/>
                </a:solidFill>
                <a:effectLst/>
                <a:latin typeface="Segoe UI" panose="020B0502040204020203" pitchFamily="34" charset="0"/>
                <a:ea typeface="+mn-ea"/>
                <a:cs typeface="Segoe UI" panose="020B0502040204020203" pitchFamily="34" charset="0"/>
              </a:rPr>
              <a:t>CreateFromSiteMaster</a:t>
            </a:r>
            <a:r>
              <a:rPr lang="en-US" sz="900" kern="1200" dirty="0">
                <a:solidFill>
                  <a:schemeClr val="tx1"/>
                </a:solidFill>
                <a:effectLst/>
                <a:latin typeface="Segoe UI" panose="020B0502040204020203" pitchFamily="34" charset="0"/>
                <a:ea typeface="+mn-ea"/>
                <a:cs typeface="Segoe UI" panose="020B0502040204020203" pitchFamily="34" charset="0"/>
              </a:rPr>
              <a:t> switch parameter#</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87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latin typeface="Segoe UI" panose="020B0502040204020203" pitchFamily="34" charset="0"/>
                <a:cs typeface="Segoe UI" panose="020B0502040204020203" pitchFamily="34" charset="0"/>
              </a:rPr>
              <a:t>Modern Team Sites</a:t>
            </a:r>
          </a:p>
          <a:p>
            <a:r>
              <a:rPr lang="en-US" sz="900" dirty="0">
                <a:latin typeface="Segoe UI" panose="020B0502040204020203" pitchFamily="34" charset="0"/>
                <a:cs typeface="Segoe UI" panose="020B0502040204020203" pitchFamily="34" charset="0"/>
              </a:rPr>
              <a:t>A SharePoint team site connects you and your team to the content, information, and apps you rely on every day.</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Team sites have always been at the heart of collaboration with SharePoint. They connect your team with the content, the information and the apps you rely on and they enable sharing and communication within the team and across the organization.</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engaging home page personalized by the power of SharePoint search.</a:t>
            </a:r>
          </a:p>
          <a:p>
            <a:endParaRPr lang="en-US" sz="9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193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Segoe UI" panose="020B0502040204020203" pitchFamily="34" charset="0"/>
              </a:rPr>
              <a:t>SharePoint lists provide individual and teams the ability to access, share, and collaborate around structured data and to bring information from other systems into SharePoint to support business process.  </a:t>
            </a:r>
          </a:p>
          <a:p>
            <a:r>
              <a:rPr lang="en-US" sz="900" kern="1200" dirty="0">
                <a:solidFill>
                  <a:schemeClr val="tx1"/>
                </a:solidFill>
                <a:effectLst/>
                <a:latin typeface="Segoe UI" panose="020B0502040204020203" pitchFamily="34" charset="0"/>
                <a:ea typeface="+mn-ea"/>
                <a:cs typeface="Segoe UI" panose="020B0502040204020203" pitchFamily="34" charset="0"/>
              </a:rPr>
              <a:t>simplifies how people create, curate, and interact with information with a rich set of capabilities that work across devices and browsers.</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99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Modern Libraries</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Helping people share files and collaborate on content has always been central to SharePoint. </a:t>
            </a:r>
          </a:p>
          <a:p>
            <a:r>
              <a:rPr lang="en-US" sz="900" kern="1200" dirty="0">
                <a:solidFill>
                  <a:schemeClr val="tx1"/>
                </a:solidFill>
                <a:effectLst/>
                <a:latin typeface="Segoe UI" panose="020B0502040204020203" pitchFamily="34" charset="0"/>
                <a:ea typeface="+mn-ea"/>
                <a:cs typeface="Segoe UI" panose="020B0502040204020203" pitchFamily="34" charset="0"/>
              </a:rPr>
              <a:t>faster, more intuitive and responsive</a:t>
            </a:r>
          </a:p>
          <a:p>
            <a:r>
              <a:rPr lang="en-US" sz="900" kern="1200" dirty="0">
                <a:solidFill>
                  <a:schemeClr val="tx1"/>
                </a:solidFill>
                <a:effectLst/>
                <a:latin typeface="Segoe UI" panose="020B0502040204020203" pitchFamily="34" charset="0"/>
                <a:ea typeface="+mn-ea"/>
                <a:cs typeface="Segoe UI" panose="020B0502040204020203" pitchFamily="34" charset="0"/>
              </a:rPr>
              <a:t>Modern document libraries have an updated user interface that offers an experience similar to OneDrive, so it’s more intuitive to create a new folder and upload files in the browser. </a:t>
            </a:r>
          </a:p>
          <a:p>
            <a:r>
              <a:rPr lang="en-US" sz="900" kern="1200" dirty="0">
                <a:solidFill>
                  <a:schemeClr val="tx1"/>
                </a:solidFill>
                <a:effectLst/>
                <a:latin typeface="Segoe UI" panose="020B0502040204020203" pitchFamily="34" charset="0"/>
                <a:ea typeface="+mn-ea"/>
                <a:cs typeface="Segoe UI" panose="020B0502040204020203" pitchFamily="34" charset="0"/>
              </a:rPr>
              <a:t>The ribbon has been replaced with a trim command bar, which provides intelligent commands relevant to the tasks at hand. </a:t>
            </a:r>
          </a:p>
          <a:p>
            <a:r>
              <a:rPr lang="en-US" sz="900" kern="1200" dirty="0">
                <a:solidFill>
                  <a:schemeClr val="tx1"/>
                </a:solidFill>
                <a:effectLst/>
                <a:latin typeface="Segoe UI" panose="020B0502040204020203" pitchFamily="34" charset="0"/>
                <a:ea typeface="+mn-ea"/>
                <a:cs typeface="Segoe UI" panose="020B0502040204020203" pitchFamily="34" charset="0"/>
              </a:rPr>
              <a:t>Rich Previews of documents</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54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mn-ea"/>
                <a:cs typeface="Segoe UI" panose="020B0502040204020203" pitchFamily="34" charset="0"/>
              </a:rPr>
              <a:t>SharePoint mobile app</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Intranet in your pocket</a:t>
            </a:r>
          </a:p>
          <a:p>
            <a:r>
              <a:rPr lang="en-US" sz="900" kern="1200" dirty="0">
                <a:solidFill>
                  <a:schemeClr val="tx1"/>
                </a:solidFill>
                <a:effectLst/>
                <a:latin typeface="Segoe UI" panose="020B0502040204020203" pitchFamily="34" charset="0"/>
                <a:ea typeface="+mn-ea"/>
                <a:cs typeface="Segoe UI" panose="020B0502040204020203" pitchFamily="34" charset="0"/>
              </a:rPr>
              <a:t>Optimized for on the go consumption and notifications – not only consume but also contribute news and information within their teams and across the organization. It manages knowledge and connects users to content through navigation and search. It hosts applications that support and automate business processes.</a:t>
            </a:r>
          </a:p>
          <a:p>
            <a:endParaRPr lang="en-US" sz="900" kern="1200" dirty="0">
              <a:solidFill>
                <a:schemeClr val="tx1"/>
              </a:solidFill>
              <a:effectLst/>
              <a:latin typeface="Segoe UI" panose="020B0502040204020203" pitchFamily="34" charset="0"/>
              <a:ea typeface="+mn-ea"/>
              <a:cs typeface="Segoe UI" panose="020B0502040204020203" pitchFamily="34" charset="0"/>
            </a:endParaRPr>
          </a:p>
          <a:p>
            <a:r>
              <a:rPr lang="en-US" sz="900" kern="1200" dirty="0">
                <a:solidFill>
                  <a:schemeClr val="tx1"/>
                </a:solidFill>
                <a:effectLst/>
                <a:latin typeface="Segoe UI" panose="020B0502040204020203" pitchFamily="34" charset="0"/>
                <a:ea typeface="+mn-ea"/>
                <a:cs typeface="Segoe UI" panose="020B0502040204020203" pitchFamily="34" charset="0"/>
              </a:rPr>
              <a:t>More intelligent, and more personalized, based on your activities across sites, the people you work with, the content you work on and the business processes you drive.</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48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Toolbox</a:t>
            </a:r>
          </a:p>
        </p:txBody>
      </p:sp>
      <p:sp>
        <p:nvSpPr>
          <p:cNvPr id="4" name="Slide Number Placeholder 3"/>
          <p:cNvSpPr>
            <a:spLocks noGrp="1"/>
          </p:cNvSpPr>
          <p:nvPr>
            <p:ph type="sldNum" sz="quarter" idx="5"/>
          </p:nvPr>
        </p:nvSpPr>
        <p:spPr/>
        <p:txBody>
          <a:bodyPr/>
          <a:lstStyle/>
          <a:p>
            <a:fld id="{C94D260B-D31C-4B9B-B75F-E14EE0675666}" type="slidenum">
              <a:rPr lang="en-US" smtClean="0"/>
              <a:t>9</a:t>
            </a:fld>
            <a:endParaRPr lang="en-US"/>
          </a:p>
        </p:txBody>
      </p:sp>
    </p:spTree>
    <p:extLst>
      <p:ext uri="{BB962C8B-B14F-4D97-AF65-F5344CB8AC3E}">
        <p14:creationId xmlns:p14="http://schemas.microsoft.com/office/powerpoint/2010/main" val="1750042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2566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45782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2058377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20425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297803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5157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7530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2090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31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15481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089183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516861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213" y="430345"/>
            <a:ext cx="11451655" cy="774700"/>
          </a:xfrm>
        </p:spPr>
        <p:txBody>
          <a:bodyPr/>
          <a:lstStyle>
            <a:lvl1pPr>
              <a:defRPr>
                <a:solidFill>
                  <a:schemeClr val="tx2"/>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73D7F6FA-4721-4A19-8E8F-E5F88A545AF7}"/>
              </a:ext>
            </a:extLst>
          </p:cNvPr>
          <p:cNvSpPr>
            <a:spLocks noGrp="1"/>
          </p:cNvSpPr>
          <p:nvPr>
            <p:ph type="ftr" sz="quarter" idx="10"/>
          </p:nvPr>
        </p:nvSpPr>
        <p:spPr/>
        <p:txBody>
          <a:bodyPr/>
          <a:lstStyle/>
          <a:p>
            <a:r>
              <a:rPr lang="en-US"/>
              <a:t>Microsoft Internal &amp; Partner Use Only</a:t>
            </a:r>
          </a:p>
        </p:txBody>
      </p:sp>
      <p:sp>
        <p:nvSpPr>
          <p:cNvPr id="4" name="Slide Number Placeholder 3">
            <a:extLst>
              <a:ext uri="{FF2B5EF4-FFF2-40B4-BE49-F238E27FC236}">
                <a16:creationId xmlns:a16="http://schemas.microsoft.com/office/drawing/2014/main" id="{D63EA588-2B0D-435E-824C-088FE3F36114}"/>
              </a:ext>
            </a:extLst>
          </p:cNvPr>
          <p:cNvSpPr>
            <a:spLocks noGrp="1"/>
          </p:cNvSpPr>
          <p:nvPr>
            <p:ph type="sldNum" sz="quarter" idx="11"/>
          </p:nvPr>
        </p:nvSpPr>
        <p:spPr/>
        <p:txBody>
          <a:bodyPr/>
          <a:lstStyle/>
          <a:p>
            <a:fld id="{BAB82633-6564-4E15-91AF-94C3CF596571}" type="slidenum">
              <a:rPr lang="en-US" smtClean="0"/>
              <a:t>‹#›</a:t>
            </a:fld>
            <a:endParaRPr lang="en-US"/>
          </a:p>
        </p:txBody>
      </p:sp>
    </p:spTree>
    <p:extLst>
      <p:ext uri="{BB962C8B-B14F-4D97-AF65-F5344CB8AC3E}">
        <p14:creationId xmlns:p14="http://schemas.microsoft.com/office/powerpoint/2010/main" val="19182284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91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35" name="Rectangle 34"/>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4840694" cy="1793090"/>
          </a:xfrm>
          <a:noFill/>
        </p:spPr>
        <p:txBody>
          <a:bodyPr lIns="146304" tIns="91440" rIns="146304" bIns="91440" anchor="t"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4840694"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376" name="Group 375"/>
          <p:cNvGrpSpPr/>
          <p:nvPr userDrawn="1"/>
        </p:nvGrpSpPr>
        <p:grpSpPr bwMode="gray">
          <a:xfrm>
            <a:off x="6523039" y="1105947"/>
            <a:ext cx="5675867" cy="4664179"/>
            <a:chOff x="6653839" y="1127963"/>
            <a:chExt cx="5789680" cy="4757031"/>
          </a:xfrm>
        </p:grpSpPr>
        <p:sp>
          <p:nvSpPr>
            <p:cNvPr id="377" name="Freeform 7"/>
            <p:cNvSpPr>
              <a:spLocks/>
            </p:cNvSpPr>
            <p:nvPr userDrawn="1"/>
          </p:nvSpPr>
          <p:spPr bwMode="gray">
            <a:xfrm>
              <a:off x="7729159" y="2453497"/>
              <a:ext cx="2371068" cy="2725538"/>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8"/>
            <p:cNvSpPr>
              <a:spLocks/>
            </p:cNvSpPr>
            <p:nvPr userDrawn="1"/>
          </p:nvSpPr>
          <p:spPr bwMode="gray">
            <a:xfrm flipH="1">
              <a:off x="8826822" y="5156960"/>
              <a:ext cx="673193" cy="574896"/>
            </a:xfrm>
            <a:custGeom>
              <a:avLst/>
              <a:gdLst>
                <a:gd name="T0" fmla="*/ 163 w 232"/>
                <a:gd name="T1" fmla="*/ 188 h 199"/>
                <a:gd name="T2" fmla="*/ 112 w 232"/>
                <a:gd name="T3" fmla="*/ 192 h 199"/>
                <a:gd name="T4" fmla="*/ 0 w 232"/>
                <a:gd name="T5" fmla="*/ 145 h 199"/>
                <a:gd name="T6" fmla="*/ 0 w 232"/>
                <a:gd name="T7" fmla="*/ 0 h 199"/>
                <a:gd name="T8" fmla="*/ 232 w 232"/>
                <a:gd name="T9" fmla="*/ 0 h 199"/>
                <a:gd name="T10" fmla="*/ 232 w 232"/>
                <a:gd name="T11" fmla="*/ 160 h 199"/>
                <a:gd name="T12" fmla="*/ 163 w 232"/>
                <a:gd name="T13" fmla="*/ 188 h 199"/>
              </a:gdLst>
              <a:ahLst/>
              <a:cxnLst>
                <a:cxn ang="0">
                  <a:pos x="T0" y="T1"/>
                </a:cxn>
                <a:cxn ang="0">
                  <a:pos x="T2" y="T3"/>
                </a:cxn>
                <a:cxn ang="0">
                  <a:pos x="T4" y="T5"/>
                </a:cxn>
                <a:cxn ang="0">
                  <a:pos x="T6" y="T7"/>
                </a:cxn>
                <a:cxn ang="0">
                  <a:pos x="T8" y="T9"/>
                </a:cxn>
                <a:cxn ang="0">
                  <a:pos x="T10" y="T11"/>
                </a:cxn>
                <a:cxn ang="0">
                  <a:pos x="T12" y="T13"/>
                </a:cxn>
              </a:cxnLst>
              <a:rect l="0" t="0" r="r" b="b"/>
              <a:pathLst>
                <a:path w="232" h="199">
                  <a:moveTo>
                    <a:pt x="163" y="188"/>
                  </a:moveTo>
                  <a:cubicBezTo>
                    <a:pt x="112" y="192"/>
                    <a:pt x="112" y="192"/>
                    <a:pt x="112" y="192"/>
                  </a:cubicBezTo>
                  <a:cubicBezTo>
                    <a:pt x="39" y="199"/>
                    <a:pt x="2" y="149"/>
                    <a:pt x="0" y="145"/>
                  </a:cubicBezTo>
                  <a:cubicBezTo>
                    <a:pt x="0" y="0"/>
                    <a:pt x="0" y="0"/>
                    <a:pt x="0" y="0"/>
                  </a:cubicBezTo>
                  <a:cubicBezTo>
                    <a:pt x="232" y="0"/>
                    <a:pt x="232" y="0"/>
                    <a:pt x="232" y="0"/>
                  </a:cubicBezTo>
                  <a:cubicBezTo>
                    <a:pt x="232" y="160"/>
                    <a:pt x="232" y="160"/>
                    <a:pt x="232" y="160"/>
                  </a:cubicBezTo>
                  <a:cubicBezTo>
                    <a:pt x="163" y="188"/>
                    <a:pt x="163" y="188"/>
                    <a:pt x="163" y="18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9"/>
            <p:cNvSpPr>
              <a:spLocks noChangeArrowheads="1"/>
            </p:cNvSpPr>
            <p:nvPr userDrawn="1"/>
          </p:nvSpPr>
          <p:spPr bwMode="gray">
            <a:xfrm>
              <a:off x="8986182" y="4282436"/>
              <a:ext cx="107234" cy="482554"/>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0"/>
            <p:cNvSpPr>
              <a:spLocks noChangeArrowheads="1"/>
            </p:cNvSpPr>
            <p:nvPr userDrawn="1"/>
          </p:nvSpPr>
          <p:spPr bwMode="gray">
            <a:xfrm>
              <a:off x="8986182" y="4282436"/>
              <a:ext cx="107234" cy="48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1"/>
            <p:cNvSpPr>
              <a:spLocks noEditPoints="1"/>
            </p:cNvSpPr>
            <p:nvPr userDrawn="1"/>
          </p:nvSpPr>
          <p:spPr bwMode="gray">
            <a:xfrm>
              <a:off x="8047884" y="2578603"/>
              <a:ext cx="1817024" cy="2320431"/>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2"/>
            <p:cNvSpPr>
              <a:spLocks noEditPoints="1"/>
            </p:cNvSpPr>
            <p:nvPr userDrawn="1"/>
          </p:nvSpPr>
          <p:spPr bwMode="gray">
            <a:xfrm>
              <a:off x="8047884" y="2942008"/>
              <a:ext cx="1817024" cy="1957026"/>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3"/>
            <p:cNvSpPr>
              <a:spLocks noEditPoints="1"/>
            </p:cNvSpPr>
            <p:nvPr userDrawn="1"/>
          </p:nvSpPr>
          <p:spPr bwMode="gray">
            <a:xfrm>
              <a:off x="8047884" y="2942008"/>
              <a:ext cx="1817024" cy="1957026"/>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4"/>
            <p:cNvSpPr>
              <a:spLocks/>
            </p:cNvSpPr>
            <p:nvPr userDrawn="1"/>
          </p:nvSpPr>
          <p:spPr bwMode="gray">
            <a:xfrm>
              <a:off x="8098521" y="2548816"/>
              <a:ext cx="1703833" cy="2314473"/>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5"/>
            <p:cNvSpPr>
              <a:spLocks/>
            </p:cNvSpPr>
            <p:nvPr userDrawn="1"/>
          </p:nvSpPr>
          <p:spPr bwMode="gray">
            <a:xfrm>
              <a:off x="8098521" y="2548816"/>
              <a:ext cx="366383" cy="384257"/>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6"/>
            <p:cNvSpPr>
              <a:spLocks/>
            </p:cNvSpPr>
            <p:nvPr userDrawn="1"/>
          </p:nvSpPr>
          <p:spPr bwMode="gray">
            <a:xfrm>
              <a:off x="9802354" y="2548816"/>
              <a:ext cx="62552" cy="2314473"/>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
            <p:cNvSpPr>
              <a:spLocks/>
            </p:cNvSpPr>
            <p:nvPr userDrawn="1"/>
          </p:nvSpPr>
          <p:spPr bwMode="gray">
            <a:xfrm>
              <a:off x="8158096" y="3233924"/>
              <a:ext cx="1537024" cy="828087"/>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8"/>
            <p:cNvSpPr>
              <a:spLocks/>
            </p:cNvSpPr>
            <p:nvPr userDrawn="1"/>
          </p:nvSpPr>
          <p:spPr bwMode="gray">
            <a:xfrm>
              <a:off x="8158096" y="3233924"/>
              <a:ext cx="1537024" cy="828087"/>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Rectangle 19"/>
            <p:cNvSpPr>
              <a:spLocks noChangeArrowheads="1"/>
            </p:cNvSpPr>
            <p:nvPr userDrawn="1"/>
          </p:nvSpPr>
          <p:spPr bwMode="gray">
            <a:xfrm>
              <a:off x="8631715" y="3642011"/>
              <a:ext cx="178724" cy="41404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Rectangle 20"/>
            <p:cNvSpPr>
              <a:spLocks noChangeArrowheads="1"/>
            </p:cNvSpPr>
            <p:nvPr userDrawn="1"/>
          </p:nvSpPr>
          <p:spPr bwMode="gray">
            <a:xfrm>
              <a:off x="8855118" y="3502009"/>
              <a:ext cx="178724" cy="55404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Rectangle 21"/>
            <p:cNvSpPr>
              <a:spLocks noChangeArrowheads="1"/>
            </p:cNvSpPr>
            <p:nvPr userDrawn="1"/>
          </p:nvSpPr>
          <p:spPr bwMode="gray">
            <a:xfrm>
              <a:off x="8855118" y="3502009"/>
              <a:ext cx="178724" cy="5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22"/>
            <p:cNvSpPr>
              <a:spLocks noChangeArrowheads="1"/>
            </p:cNvSpPr>
            <p:nvPr userDrawn="1"/>
          </p:nvSpPr>
          <p:spPr bwMode="gray">
            <a:xfrm>
              <a:off x="9078524" y="3359030"/>
              <a:ext cx="175744" cy="697023"/>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Rectangle 23"/>
            <p:cNvSpPr>
              <a:spLocks noChangeArrowheads="1"/>
            </p:cNvSpPr>
            <p:nvPr userDrawn="1"/>
          </p:nvSpPr>
          <p:spPr bwMode="gray">
            <a:xfrm>
              <a:off x="9078524" y="3359030"/>
              <a:ext cx="175744" cy="69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Rectangle 24"/>
            <p:cNvSpPr>
              <a:spLocks noChangeArrowheads="1"/>
            </p:cNvSpPr>
            <p:nvPr userDrawn="1"/>
          </p:nvSpPr>
          <p:spPr bwMode="gray">
            <a:xfrm>
              <a:off x="8223628" y="3948819"/>
              <a:ext cx="59575" cy="10723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Rectangle 25"/>
            <p:cNvSpPr>
              <a:spLocks noChangeArrowheads="1"/>
            </p:cNvSpPr>
            <p:nvPr userDrawn="1"/>
          </p:nvSpPr>
          <p:spPr bwMode="gray">
            <a:xfrm>
              <a:off x="9662355"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6"/>
            <p:cNvSpPr>
              <a:spLocks noChangeArrowheads="1"/>
            </p:cNvSpPr>
            <p:nvPr userDrawn="1"/>
          </p:nvSpPr>
          <p:spPr bwMode="gray">
            <a:xfrm>
              <a:off x="9561078"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7"/>
            <p:cNvSpPr>
              <a:spLocks noChangeArrowheads="1"/>
            </p:cNvSpPr>
            <p:nvPr userDrawn="1"/>
          </p:nvSpPr>
          <p:spPr bwMode="gray">
            <a:xfrm>
              <a:off x="8321927"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8"/>
            <p:cNvSpPr>
              <a:spLocks/>
            </p:cNvSpPr>
            <p:nvPr userDrawn="1"/>
          </p:nvSpPr>
          <p:spPr bwMode="gray">
            <a:xfrm>
              <a:off x="8590012" y="1881581"/>
              <a:ext cx="259148" cy="3872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9"/>
            <p:cNvSpPr>
              <a:spLocks/>
            </p:cNvSpPr>
            <p:nvPr userDrawn="1"/>
          </p:nvSpPr>
          <p:spPr bwMode="gray">
            <a:xfrm>
              <a:off x="8590012" y="1816049"/>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30"/>
            <p:cNvSpPr>
              <a:spLocks/>
            </p:cNvSpPr>
            <p:nvPr userDrawn="1"/>
          </p:nvSpPr>
          <p:spPr bwMode="gray">
            <a:xfrm>
              <a:off x="8590012" y="1753496"/>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31"/>
            <p:cNvSpPr>
              <a:spLocks/>
            </p:cNvSpPr>
            <p:nvPr userDrawn="1"/>
          </p:nvSpPr>
          <p:spPr bwMode="gray">
            <a:xfrm>
              <a:off x="8590012" y="1690942"/>
              <a:ext cx="259148" cy="3872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32"/>
            <p:cNvSpPr>
              <a:spLocks/>
            </p:cNvSpPr>
            <p:nvPr userDrawn="1"/>
          </p:nvSpPr>
          <p:spPr bwMode="gray">
            <a:xfrm>
              <a:off x="8590012" y="1625410"/>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33"/>
            <p:cNvSpPr>
              <a:spLocks/>
            </p:cNvSpPr>
            <p:nvPr userDrawn="1"/>
          </p:nvSpPr>
          <p:spPr bwMode="gray">
            <a:xfrm>
              <a:off x="9182778" y="1881581"/>
              <a:ext cx="262128" cy="3872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34"/>
            <p:cNvSpPr>
              <a:spLocks/>
            </p:cNvSpPr>
            <p:nvPr userDrawn="1"/>
          </p:nvSpPr>
          <p:spPr bwMode="gray">
            <a:xfrm>
              <a:off x="9182778" y="1816049"/>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35"/>
            <p:cNvSpPr>
              <a:spLocks/>
            </p:cNvSpPr>
            <p:nvPr userDrawn="1"/>
          </p:nvSpPr>
          <p:spPr bwMode="gray">
            <a:xfrm>
              <a:off x="9182778" y="1753496"/>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36"/>
            <p:cNvSpPr>
              <a:spLocks/>
            </p:cNvSpPr>
            <p:nvPr userDrawn="1"/>
          </p:nvSpPr>
          <p:spPr bwMode="gray">
            <a:xfrm>
              <a:off x="9182778" y="1690942"/>
              <a:ext cx="262128" cy="3872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37"/>
            <p:cNvSpPr>
              <a:spLocks/>
            </p:cNvSpPr>
            <p:nvPr userDrawn="1"/>
          </p:nvSpPr>
          <p:spPr bwMode="gray">
            <a:xfrm>
              <a:off x="9182778" y="1625410"/>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38"/>
            <p:cNvSpPr>
              <a:spLocks/>
            </p:cNvSpPr>
            <p:nvPr userDrawn="1"/>
          </p:nvSpPr>
          <p:spPr bwMode="gray">
            <a:xfrm>
              <a:off x="9182778" y="1556900"/>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39"/>
            <p:cNvSpPr>
              <a:spLocks/>
            </p:cNvSpPr>
            <p:nvPr userDrawn="1"/>
          </p:nvSpPr>
          <p:spPr bwMode="gray">
            <a:xfrm>
              <a:off x="9182778" y="1494346"/>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40"/>
            <p:cNvSpPr>
              <a:spLocks/>
            </p:cNvSpPr>
            <p:nvPr userDrawn="1"/>
          </p:nvSpPr>
          <p:spPr bwMode="gray">
            <a:xfrm>
              <a:off x="8887885" y="1881581"/>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41"/>
            <p:cNvSpPr>
              <a:spLocks/>
            </p:cNvSpPr>
            <p:nvPr userDrawn="1"/>
          </p:nvSpPr>
          <p:spPr bwMode="gray">
            <a:xfrm>
              <a:off x="8887885" y="1816049"/>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42"/>
            <p:cNvSpPr>
              <a:spLocks/>
            </p:cNvSpPr>
            <p:nvPr userDrawn="1"/>
          </p:nvSpPr>
          <p:spPr bwMode="gray">
            <a:xfrm>
              <a:off x="8887885" y="1753496"/>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43"/>
            <p:cNvSpPr>
              <a:spLocks/>
            </p:cNvSpPr>
            <p:nvPr userDrawn="1"/>
          </p:nvSpPr>
          <p:spPr bwMode="gray">
            <a:xfrm>
              <a:off x="8887885" y="1690942"/>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44"/>
            <p:cNvSpPr>
              <a:spLocks/>
            </p:cNvSpPr>
            <p:nvPr userDrawn="1"/>
          </p:nvSpPr>
          <p:spPr bwMode="gray">
            <a:xfrm>
              <a:off x="8887885" y="1625410"/>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45"/>
            <p:cNvSpPr>
              <a:spLocks/>
            </p:cNvSpPr>
            <p:nvPr userDrawn="1"/>
          </p:nvSpPr>
          <p:spPr bwMode="gray">
            <a:xfrm>
              <a:off x="8887885" y="1556900"/>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46"/>
            <p:cNvSpPr>
              <a:spLocks/>
            </p:cNvSpPr>
            <p:nvPr userDrawn="1"/>
          </p:nvSpPr>
          <p:spPr bwMode="gray">
            <a:xfrm>
              <a:off x="8887885" y="1494346"/>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47"/>
            <p:cNvSpPr>
              <a:spLocks/>
            </p:cNvSpPr>
            <p:nvPr userDrawn="1"/>
          </p:nvSpPr>
          <p:spPr bwMode="gray">
            <a:xfrm>
              <a:off x="8887885" y="1431794"/>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48"/>
            <p:cNvSpPr>
              <a:spLocks/>
            </p:cNvSpPr>
            <p:nvPr userDrawn="1"/>
          </p:nvSpPr>
          <p:spPr bwMode="gray">
            <a:xfrm>
              <a:off x="8887885" y="1366262"/>
              <a:ext cx="256171" cy="41702"/>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49"/>
            <p:cNvSpPr>
              <a:spLocks/>
            </p:cNvSpPr>
            <p:nvPr userDrawn="1"/>
          </p:nvSpPr>
          <p:spPr bwMode="gray">
            <a:xfrm>
              <a:off x="8887885" y="1300730"/>
              <a:ext cx="256171" cy="44682"/>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50"/>
            <p:cNvSpPr>
              <a:spLocks/>
            </p:cNvSpPr>
            <p:nvPr userDrawn="1"/>
          </p:nvSpPr>
          <p:spPr bwMode="gray">
            <a:xfrm>
              <a:off x="8464906" y="1127963"/>
              <a:ext cx="1102130" cy="1099152"/>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51"/>
            <p:cNvSpPr>
              <a:spLocks/>
            </p:cNvSpPr>
            <p:nvPr userDrawn="1"/>
          </p:nvSpPr>
          <p:spPr bwMode="gray">
            <a:xfrm>
              <a:off x="6898094" y="3320308"/>
              <a:ext cx="634468" cy="717875"/>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52"/>
            <p:cNvSpPr>
              <a:spLocks noChangeArrowheads="1"/>
            </p:cNvSpPr>
            <p:nvPr userDrawn="1"/>
          </p:nvSpPr>
          <p:spPr bwMode="gray">
            <a:xfrm>
              <a:off x="6871285" y="3409670"/>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53"/>
            <p:cNvSpPr>
              <a:spLocks/>
            </p:cNvSpPr>
            <p:nvPr userDrawn="1"/>
          </p:nvSpPr>
          <p:spPr bwMode="gray">
            <a:xfrm>
              <a:off x="6871285" y="3409670"/>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54"/>
            <p:cNvSpPr>
              <a:spLocks noChangeArrowheads="1"/>
            </p:cNvSpPr>
            <p:nvPr userDrawn="1"/>
          </p:nvSpPr>
          <p:spPr bwMode="gray">
            <a:xfrm>
              <a:off x="6871285" y="3496052"/>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55"/>
            <p:cNvSpPr>
              <a:spLocks/>
            </p:cNvSpPr>
            <p:nvPr userDrawn="1"/>
          </p:nvSpPr>
          <p:spPr bwMode="gray">
            <a:xfrm>
              <a:off x="6871285" y="3496052"/>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56"/>
            <p:cNvSpPr>
              <a:spLocks noChangeArrowheads="1"/>
            </p:cNvSpPr>
            <p:nvPr userDrawn="1"/>
          </p:nvSpPr>
          <p:spPr bwMode="gray">
            <a:xfrm>
              <a:off x="6871285" y="3579456"/>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57"/>
            <p:cNvSpPr>
              <a:spLocks/>
            </p:cNvSpPr>
            <p:nvPr userDrawn="1"/>
          </p:nvSpPr>
          <p:spPr bwMode="gray">
            <a:xfrm>
              <a:off x="6871285" y="3579456"/>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58"/>
            <p:cNvSpPr>
              <a:spLocks noChangeArrowheads="1"/>
            </p:cNvSpPr>
            <p:nvPr userDrawn="1"/>
          </p:nvSpPr>
          <p:spPr bwMode="gray">
            <a:xfrm>
              <a:off x="6871285" y="3665840"/>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59"/>
            <p:cNvSpPr>
              <a:spLocks/>
            </p:cNvSpPr>
            <p:nvPr userDrawn="1"/>
          </p:nvSpPr>
          <p:spPr bwMode="gray">
            <a:xfrm>
              <a:off x="6871285" y="3665840"/>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60"/>
            <p:cNvSpPr>
              <a:spLocks noChangeArrowheads="1"/>
            </p:cNvSpPr>
            <p:nvPr userDrawn="1"/>
          </p:nvSpPr>
          <p:spPr bwMode="gray">
            <a:xfrm>
              <a:off x="6871285" y="3749245"/>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61"/>
            <p:cNvSpPr>
              <a:spLocks/>
            </p:cNvSpPr>
            <p:nvPr userDrawn="1"/>
          </p:nvSpPr>
          <p:spPr bwMode="gray">
            <a:xfrm>
              <a:off x="6871285" y="3749245"/>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62"/>
            <p:cNvSpPr>
              <a:spLocks noChangeArrowheads="1"/>
            </p:cNvSpPr>
            <p:nvPr userDrawn="1"/>
          </p:nvSpPr>
          <p:spPr bwMode="gray">
            <a:xfrm>
              <a:off x="6871285" y="3835627"/>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63"/>
            <p:cNvSpPr>
              <a:spLocks/>
            </p:cNvSpPr>
            <p:nvPr userDrawn="1"/>
          </p:nvSpPr>
          <p:spPr bwMode="gray">
            <a:xfrm>
              <a:off x="6871285" y="3835627"/>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64"/>
            <p:cNvSpPr>
              <a:spLocks noChangeArrowheads="1"/>
            </p:cNvSpPr>
            <p:nvPr userDrawn="1"/>
          </p:nvSpPr>
          <p:spPr bwMode="gray">
            <a:xfrm>
              <a:off x="6871285" y="3922011"/>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65"/>
            <p:cNvSpPr>
              <a:spLocks/>
            </p:cNvSpPr>
            <p:nvPr userDrawn="1"/>
          </p:nvSpPr>
          <p:spPr bwMode="gray">
            <a:xfrm>
              <a:off x="6871285" y="3922011"/>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66"/>
            <p:cNvSpPr>
              <a:spLocks noChangeArrowheads="1"/>
            </p:cNvSpPr>
            <p:nvPr userDrawn="1"/>
          </p:nvSpPr>
          <p:spPr bwMode="gray">
            <a:xfrm>
              <a:off x="7449158"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67"/>
            <p:cNvSpPr>
              <a:spLocks/>
            </p:cNvSpPr>
            <p:nvPr userDrawn="1"/>
          </p:nvSpPr>
          <p:spPr bwMode="gray">
            <a:xfrm>
              <a:off x="7449158"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68"/>
            <p:cNvSpPr>
              <a:spLocks noChangeArrowheads="1"/>
            </p:cNvSpPr>
            <p:nvPr userDrawn="1"/>
          </p:nvSpPr>
          <p:spPr bwMode="gray">
            <a:xfrm>
              <a:off x="7362776"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69"/>
            <p:cNvSpPr>
              <a:spLocks/>
            </p:cNvSpPr>
            <p:nvPr userDrawn="1"/>
          </p:nvSpPr>
          <p:spPr bwMode="gray">
            <a:xfrm>
              <a:off x="7362776"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70"/>
            <p:cNvSpPr>
              <a:spLocks noChangeArrowheads="1"/>
            </p:cNvSpPr>
            <p:nvPr userDrawn="1"/>
          </p:nvSpPr>
          <p:spPr bwMode="gray">
            <a:xfrm>
              <a:off x="7276392"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71"/>
            <p:cNvSpPr>
              <a:spLocks/>
            </p:cNvSpPr>
            <p:nvPr userDrawn="1"/>
          </p:nvSpPr>
          <p:spPr bwMode="gray">
            <a:xfrm>
              <a:off x="7276392"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72"/>
            <p:cNvSpPr>
              <a:spLocks noChangeArrowheads="1"/>
            </p:cNvSpPr>
            <p:nvPr userDrawn="1"/>
          </p:nvSpPr>
          <p:spPr bwMode="gray">
            <a:xfrm>
              <a:off x="7190010"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73"/>
            <p:cNvSpPr>
              <a:spLocks/>
            </p:cNvSpPr>
            <p:nvPr userDrawn="1"/>
          </p:nvSpPr>
          <p:spPr bwMode="gray">
            <a:xfrm>
              <a:off x="7190010"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74"/>
            <p:cNvSpPr>
              <a:spLocks noChangeArrowheads="1"/>
            </p:cNvSpPr>
            <p:nvPr userDrawn="1"/>
          </p:nvSpPr>
          <p:spPr bwMode="gray">
            <a:xfrm>
              <a:off x="7106605"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75"/>
            <p:cNvSpPr>
              <a:spLocks/>
            </p:cNvSpPr>
            <p:nvPr userDrawn="1"/>
          </p:nvSpPr>
          <p:spPr bwMode="gray">
            <a:xfrm>
              <a:off x="7106605"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76"/>
            <p:cNvSpPr>
              <a:spLocks noChangeArrowheads="1"/>
            </p:cNvSpPr>
            <p:nvPr userDrawn="1"/>
          </p:nvSpPr>
          <p:spPr bwMode="gray">
            <a:xfrm>
              <a:off x="7020221"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77"/>
            <p:cNvSpPr>
              <a:spLocks/>
            </p:cNvSpPr>
            <p:nvPr userDrawn="1"/>
          </p:nvSpPr>
          <p:spPr bwMode="gray">
            <a:xfrm>
              <a:off x="7020221"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78"/>
            <p:cNvSpPr>
              <a:spLocks/>
            </p:cNvSpPr>
            <p:nvPr userDrawn="1"/>
          </p:nvSpPr>
          <p:spPr bwMode="gray">
            <a:xfrm>
              <a:off x="7377669" y="3347115"/>
              <a:ext cx="160851" cy="568938"/>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79"/>
            <p:cNvSpPr>
              <a:spLocks/>
            </p:cNvSpPr>
            <p:nvPr userDrawn="1"/>
          </p:nvSpPr>
          <p:spPr bwMode="gray">
            <a:xfrm>
              <a:off x="7377669" y="3347115"/>
              <a:ext cx="160851" cy="568938"/>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80"/>
            <p:cNvSpPr>
              <a:spLocks/>
            </p:cNvSpPr>
            <p:nvPr userDrawn="1"/>
          </p:nvSpPr>
          <p:spPr bwMode="gray">
            <a:xfrm>
              <a:off x="7029159" y="3397755"/>
              <a:ext cx="437872" cy="518299"/>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81"/>
            <p:cNvSpPr>
              <a:spLocks/>
            </p:cNvSpPr>
            <p:nvPr userDrawn="1"/>
          </p:nvSpPr>
          <p:spPr bwMode="gray">
            <a:xfrm>
              <a:off x="7338946" y="3347115"/>
              <a:ext cx="181702" cy="172766"/>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82"/>
            <p:cNvSpPr>
              <a:spLocks/>
            </p:cNvSpPr>
            <p:nvPr userDrawn="1"/>
          </p:nvSpPr>
          <p:spPr bwMode="gray">
            <a:xfrm>
              <a:off x="7279372" y="3627116"/>
              <a:ext cx="77447" cy="134044"/>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83"/>
            <p:cNvSpPr>
              <a:spLocks/>
            </p:cNvSpPr>
            <p:nvPr userDrawn="1"/>
          </p:nvSpPr>
          <p:spPr bwMode="gray">
            <a:xfrm>
              <a:off x="7190010" y="3734350"/>
              <a:ext cx="98297" cy="163831"/>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84"/>
            <p:cNvSpPr>
              <a:spLocks/>
            </p:cNvSpPr>
            <p:nvPr userDrawn="1"/>
          </p:nvSpPr>
          <p:spPr bwMode="gray">
            <a:xfrm>
              <a:off x="7106605" y="3534776"/>
              <a:ext cx="101277" cy="244256"/>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85"/>
            <p:cNvSpPr>
              <a:spLocks/>
            </p:cNvSpPr>
            <p:nvPr userDrawn="1"/>
          </p:nvSpPr>
          <p:spPr bwMode="gray">
            <a:xfrm>
              <a:off x="7076818" y="3692648"/>
              <a:ext cx="44680" cy="98299"/>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86"/>
            <p:cNvSpPr>
              <a:spLocks/>
            </p:cNvSpPr>
            <p:nvPr userDrawn="1"/>
          </p:nvSpPr>
          <p:spPr bwMode="gray">
            <a:xfrm>
              <a:off x="6653839" y="3147542"/>
              <a:ext cx="1105107" cy="1096172"/>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87"/>
            <p:cNvSpPr>
              <a:spLocks/>
            </p:cNvSpPr>
            <p:nvPr userDrawn="1"/>
          </p:nvSpPr>
          <p:spPr bwMode="gray">
            <a:xfrm>
              <a:off x="10436824" y="3570521"/>
              <a:ext cx="396170" cy="515321"/>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88"/>
            <p:cNvSpPr>
              <a:spLocks/>
            </p:cNvSpPr>
            <p:nvPr userDrawn="1"/>
          </p:nvSpPr>
          <p:spPr bwMode="gray">
            <a:xfrm>
              <a:off x="10832994" y="3299456"/>
              <a:ext cx="396170" cy="78638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89"/>
            <p:cNvSpPr>
              <a:spLocks/>
            </p:cNvSpPr>
            <p:nvPr userDrawn="1"/>
          </p:nvSpPr>
          <p:spPr bwMode="gray">
            <a:xfrm>
              <a:off x="10278951" y="3144562"/>
              <a:ext cx="1105107" cy="1096172"/>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90"/>
            <p:cNvSpPr>
              <a:spLocks/>
            </p:cNvSpPr>
            <p:nvPr userDrawn="1"/>
          </p:nvSpPr>
          <p:spPr bwMode="gray">
            <a:xfrm flipH="1">
              <a:off x="8831288" y="4586267"/>
              <a:ext cx="268086" cy="129872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91"/>
            <p:cNvSpPr>
              <a:spLocks noEditPoints="1"/>
            </p:cNvSpPr>
            <p:nvPr userDrawn="1"/>
          </p:nvSpPr>
          <p:spPr bwMode="gray">
            <a:xfrm flipH="1">
              <a:off x="9021927" y="4586267"/>
              <a:ext cx="77447" cy="1298726"/>
            </a:xfrm>
            <a:custGeom>
              <a:avLst/>
              <a:gdLst>
                <a:gd name="T0" fmla="*/ 0 w 26"/>
                <a:gd name="T1" fmla="*/ 270 h 451"/>
                <a:gd name="T2" fmla="*/ 0 w 26"/>
                <a:gd name="T3" fmla="*/ 433 h 451"/>
                <a:gd name="T4" fmla="*/ 18 w 26"/>
                <a:gd name="T5" fmla="*/ 451 h 451"/>
                <a:gd name="T6" fmla="*/ 26 w 26"/>
                <a:gd name="T7" fmla="*/ 451 h 451"/>
                <a:gd name="T8" fmla="*/ 26 w 26"/>
                <a:gd name="T9" fmla="*/ 382 h 451"/>
                <a:gd name="T10" fmla="*/ 8 w 26"/>
                <a:gd name="T11" fmla="*/ 356 h 451"/>
                <a:gd name="T12" fmla="*/ 8 w 26"/>
                <a:gd name="T13" fmla="*/ 355 h 451"/>
                <a:gd name="T14" fmla="*/ 8 w 26"/>
                <a:gd name="T15" fmla="*/ 355 h 451"/>
                <a:gd name="T16" fmla="*/ 8 w 26"/>
                <a:gd name="T17" fmla="*/ 355 h 451"/>
                <a:gd name="T18" fmla="*/ 26 w 26"/>
                <a:gd name="T19" fmla="*/ 329 h 451"/>
                <a:gd name="T20" fmla="*/ 26 w 26"/>
                <a:gd name="T21" fmla="*/ 321 h 451"/>
                <a:gd name="T22" fmla="*/ 16 w 26"/>
                <a:gd name="T23" fmla="*/ 298 h 451"/>
                <a:gd name="T24" fmla="*/ 16 w 26"/>
                <a:gd name="T25" fmla="*/ 298 h 451"/>
                <a:gd name="T26" fmla="*/ 16 w 26"/>
                <a:gd name="T27" fmla="*/ 298 h 451"/>
                <a:gd name="T28" fmla="*/ 16 w 26"/>
                <a:gd name="T29" fmla="*/ 298 h 451"/>
                <a:gd name="T30" fmla="*/ 26 w 26"/>
                <a:gd name="T31" fmla="*/ 276 h 451"/>
                <a:gd name="T32" fmla="*/ 26 w 26"/>
                <a:gd name="T33" fmla="*/ 270 h 451"/>
                <a:gd name="T34" fmla="*/ 1 w 26"/>
                <a:gd name="T35" fmla="*/ 270 h 451"/>
                <a:gd name="T36" fmla="*/ 0 w 26"/>
                <a:gd name="T37" fmla="*/ 270 h 451"/>
                <a:gd name="T38" fmla="*/ 26 w 26"/>
                <a:gd name="T39" fmla="*/ 209 h 451"/>
                <a:gd name="T40" fmla="*/ 0 w 26"/>
                <a:gd name="T41" fmla="*/ 209 h 451"/>
                <a:gd name="T42" fmla="*/ 0 w 26"/>
                <a:gd name="T43" fmla="*/ 213 h 451"/>
                <a:gd name="T44" fmla="*/ 1 w 26"/>
                <a:gd name="T45" fmla="*/ 213 h 451"/>
                <a:gd name="T46" fmla="*/ 26 w 26"/>
                <a:gd name="T47" fmla="*/ 213 h 451"/>
                <a:gd name="T48" fmla="*/ 26 w 26"/>
                <a:gd name="T49" fmla="*/ 209 h 451"/>
                <a:gd name="T50" fmla="*/ 26 w 26"/>
                <a:gd name="T51" fmla="*/ 0 h 451"/>
                <a:gd name="T52" fmla="*/ 0 w 26"/>
                <a:gd name="T53" fmla="*/ 0 h 451"/>
                <a:gd name="T54" fmla="*/ 0 w 26"/>
                <a:gd name="T55" fmla="*/ 152 h 451"/>
                <a:gd name="T56" fmla="*/ 26 w 26"/>
                <a:gd name="T57" fmla="*/ 152 h 451"/>
                <a:gd name="T58" fmla="*/ 26 w 26"/>
                <a:gd name="T5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451">
                  <a:moveTo>
                    <a:pt x="0" y="270"/>
                  </a:moveTo>
                  <a:cubicBezTo>
                    <a:pt x="0" y="433"/>
                    <a:pt x="0" y="433"/>
                    <a:pt x="0" y="433"/>
                  </a:cubicBezTo>
                  <a:cubicBezTo>
                    <a:pt x="0" y="443"/>
                    <a:pt x="8" y="451"/>
                    <a:pt x="18" y="451"/>
                  </a:cubicBezTo>
                  <a:cubicBezTo>
                    <a:pt x="26" y="451"/>
                    <a:pt x="26" y="451"/>
                    <a:pt x="26" y="451"/>
                  </a:cubicBezTo>
                  <a:cubicBezTo>
                    <a:pt x="26" y="382"/>
                    <a:pt x="26" y="382"/>
                    <a:pt x="26" y="382"/>
                  </a:cubicBezTo>
                  <a:cubicBezTo>
                    <a:pt x="16" y="378"/>
                    <a:pt x="8" y="368"/>
                    <a:pt x="8" y="356"/>
                  </a:cubicBezTo>
                  <a:cubicBezTo>
                    <a:pt x="8" y="355"/>
                    <a:pt x="8" y="355"/>
                    <a:pt x="8" y="355"/>
                  </a:cubicBezTo>
                  <a:cubicBezTo>
                    <a:pt x="8" y="355"/>
                    <a:pt x="8" y="355"/>
                    <a:pt x="8" y="355"/>
                  </a:cubicBezTo>
                  <a:cubicBezTo>
                    <a:pt x="8" y="355"/>
                    <a:pt x="8" y="355"/>
                    <a:pt x="8" y="355"/>
                  </a:cubicBezTo>
                  <a:cubicBezTo>
                    <a:pt x="8" y="343"/>
                    <a:pt x="16" y="333"/>
                    <a:pt x="26" y="329"/>
                  </a:cubicBezTo>
                  <a:cubicBezTo>
                    <a:pt x="26" y="321"/>
                    <a:pt x="26" y="321"/>
                    <a:pt x="26" y="321"/>
                  </a:cubicBezTo>
                  <a:cubicBezTo>
                    <a:pt x="20" y="315"/>
                    <a:pt x="16" y="307"/>
                    <a:pt x="16" y="298"/>
                  </a:cubicBezTo>
                  <a:cubicBezTo>
                    <a:pt x="16" y="298"/>
                    <a:pt x="16" y="298"/>
                    <a:pt x="16" y="298"/>
                  </a:cubicBezTo>
                  <a:cubicBezTo>
                    <a:pt x="16" y="298"/>
                    <a:pt x="16" y="298"/>
                    <a:pt x="16" y="298"/>
                  </a:cubicBezTo>
                  <a:cubicBezTo>
                    <a:pt x="16" y="298"/>
                    <a:pt x="16" y="298"/>
                    <a:pt x="16" y="298"/>
                  </a:cubicBezTo>
                  <a:cubicBezTo>
                    <a:pt x="16" y="289"/>
                    <a:pt x="20" y="281"/>
                    <a:pt x="26" y="276"/>
                  </a:cubicBezTo>
                  <a:cubicBezTo>
                    <a:pt x="26" y="270"/>
                    <a:pt x="26" y="270"/>
                    <a:pt x="26" y="270"/>
                  </a:cubicBezTo>
                  <a:cubicBezTo>
                    <a:pt x="1" y="270"/>
                    <a:pt x="1" y="270"/>
                    <a:pt x="1" y="270"/>
                  </a:cubicBezTo>
                  <a:cubicBezTo>
                    <a:pt x="0" y="270"/>
                    <a:pt x="0" y="270"/>
                    <a:pt x="0" y="270"/>
                  </a:cubicBezTo>
                  <a:moveTo>
                    <a:pt x="26" y="209"/>
                  </a:moveTo>
                  <a:cubicBezTo>
                    <a:pt x="0" y="209"/>
                    <a:pt x="0" y="209"/>
                    <a:pt x="0" y="209"/>
                  </a:cubicBezTo>
                  <a:cubicBezTo>
                    <a:pt x="0" y="213"/>
                    <a:pt x="0" y="213"/>
                    <a:pt x="0" y="213"/>
                  </a:cubicBezTo>
                  <a:cubicBezTo>
                    <a:pt x="0" y="213"/>
                    <a:pt x="0" y="213"/>
                    <a:pt x="1" y="213"/>
                  </a:cubicBezTo>
                  <a:cubicBezTo>
                    <a:pt x="26" y="213"/>
                    <a:pt x="26" y="213"/>
                    <a:pt x="26" y="213"/>
                  </a:cubicBezTo>
                  <a:cubicBezTo>
                    <a:pt x="26" y="209"/>
                    <a:pt x="26" y="209"/>
                    <a:pt x="26" y="209"/>
                  </a:cubicBezTo>
                  <a:moveTo>
                    <a:pt x="26" y="0"/>
                  </a:moveTo>
                  <a:cubicBezTo>
                    <a:pt x="0" y="0"/>
                    <a:pt x="0" y="0"/>
                    <a:pt x="0" y="0"/>
                  </a:cubicBezTo>
                  <a:cubicBezTo>
                    <a:pt x="0" y="152"/>
                    <a:pt x="0" y="152"/>
                    <a:pt x="0" y="152"/>
                  </a:cubicBezTo>
                  <a:cubicBezTo>
                    <a:pt x="26" y="152"/>
                    <a:pt x="26" y="152"/>
                    <a:pt x="26" y="152"/>
                  </a:cubicBezTo>
                  <a:cubicBezTo>
                    <a:pt x="26" y="0"/>
                    <a:pt x="26" y="0"/>
                    <a:pt x="26" y="0"/>
                  </a:cubicBezTo>
                </a:path>
              </a:pathLst>
            </a:custGeom>
            <a:solidFill>
              <a:srgbClr val="6676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92"/>
            <p:cNvSpPr>
              <a:spLocks noEditPoints="1"/>
            </p:cNvSpPr>
            <p:nvPr userDrawn="1"/>
          </p:nvSpPr>
          <p:spPr bwMode="gray">
            <a:xfrm flipH="1">
              <a:off x="8831288" y="4586267"/>
              <a:ext cx="77447" cy="613618"/>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close/>
                  <a:moveTo>
                    <a:pt x="26" y="0"/>
                  </a:moveTo>
                  <a:lnTo>
                    <a:pt x="0" y="0"/>
                  </a:lnTo>
                  <a:lnTo>
                    <a:pt x="0" y="147"/>
                  </a:lnTo>
                  <a:lnTo>
                    <a:pt x="26" y="147"/>
                  </a:lnTo>
                  <a:lnTo>
                    <a:pt x="26" y="0"/>
                  </a:lnTo>
                  <a:close/>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93"/>
            <p:cNvSpPr>
              <a:spLocks noEditPoints="1"/>
            </p:cNvSpPr>
            <p:nvPr userDrawn="1"/>
          </p:nvSpPr>
          <p:spPr bwMode="gray">
            <a:xfrm flipH="1">
              <a:off x="8831288" y="4586267"/>
              <a:ext cx="77447" cy="613618"/>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94"/>
            <p:cNvSpPr>
              <a:spLocks/>
            </p:cNvSpPr>
            <p:nvPr userDrawn="1"/>
          </p:nvSpPr>
          <p:spPr bwMode="gray">
            <a:xfrm flipH="1">
              <a:off x="8891978" y="5691376"/>
              <a:ext cx="77447" cy="193618"/>
            </a:xfrm>
            <a:custGeom>
              <a:avLst/>
              <a:gdLst>
                <a:gd name="T0" fmla="*/ 27 w 27"/>
                <a:gd name="T1" fmla="*/ 0 h 67"/>
                <a:gd name="T2" fmla="*/ 13 w 27"/>
                <a:gd name="T3" fmla="*/ 0 h 67"/>
                <a:gd name="T4" fmla="*/ 0 w 27"/>
                <a:gd name="T5" fmla="*/ 0 h 67"/>
                <a:gd name="T6" fmla="*/ 0 w 27"/>
                <a:gd name="T7" fmla="*/ 67 h 67"/>
                <a:gd name="T8" fmla="*/ 8 w 27"/>
                <a:gd name="T9" fmla="*/ 67 h 67"/>
                <a:gd name="T10" fmla="*/ 27 w 27"/>
                <a:gd name="T11" fmla="*/ 49 h 67"/>
                <a:gd name="T12" fmla="*/ 27 w 2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7" h="67">
                  <a:moveTo>
                    <a:pt x="27" y="0"/>
                  </a:moveTo>
                  <a:cubicBezTo>
                    <a:pt x="13" y="0"/>
                    <a:pt x="13" y="0"/>
                    <a:pt x="13" y="0"/>
                  </a:cubicBezTo>
                  <a:cubicBezTo>
                    <a:pt x="0" y="0"/>
                    <a:pt x="0" y="0"/>
                    <a:pt x="0" y="0"/>
                  </a:cubicBezTo>
                  <a:cubicBezTo>
                    <a:pt x="0" y="67"/>
                    <a:pt x="0" y="67"/>
                    <a:pt x="0" y="67"/>
                  </a:cubicBezTo>
                  <a:cubicBezTo>
                    <a:pt x="8" y="67"/>
                    <a:pt x="8" y="67"/>
                    <a:pt x="8" y="67"/>
                  </a:cubicBezTo>
                  <a:cubicBezTo>
                    <a:pt x="19" y="67"/>
                    <a:pt x="27" y="59"/>
                    <a:pt x="27" y="49"/>
                  </a:cubicBezTo>
                  <a:cubicBezTo>
                    <a:pt x="27" y="0"/>
                    <a:pt x="27" y="0"/>
                    <a:pt x="27" y="0"/>
                  </a:cubicBezTo>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95"/>
            <p:cNvSpPr>
              <a:spLocks/>
            </p:cNvSpPr>
            <p:nvPr userDrawn="1"/>
          </p:nvSpPr>
          <p:spPr bwMode="gray">
            <a:xfrm flipH="1">
              <a:off x="8707673" y="5517385"/>
              <a:ext cx="363405" cy="163831"/>
            </a:xfrm>
            <a:custGeom>
              <a:avLst/>
              <a:gdLst>
                <a:gd name="T0" fmla="*/ 0 w 125"/>
                <a:gd name="T1" fmla="*/ 29 h 57"/>
                <a:gd name="T2" fmla="*/ 29 w 125"/>
                <a:gd name="T3" fmla="*/ 57 h 57"/>
                <a:gd name="T4" fmla="*/ 70 w 125"/>
                <a:gd name="T5" fmla="*/ 57 h 57"/>
                <a:gd name="T6" fmla="*/ 97 w 125"/>
                <a:gd name="T7" fmla="*/ 57 h 57"/>
                <a:gd name="T8" fmla="*/ 125 w 125"/>
                <a:gd name="T9" fmla="*/ 28 h 57"/>
                <a:gd name="T10" fmla="*/ 125 w 125"/>
                <a:gd name="T11" fmla="*/ 24 h 57"/>
                <a:gd name="T12" fmla="*/ 101 w 125"/>
                <a:gd name="T13" fmla="*/ 0 h 57"/>
                <a:gd name="T14" fmla="*/ 70 w 125"/>
                <a:gd name="T15" fmla="*/ 0 h 57"/>
                <a:gd name="T16" fmla="*/ 29 w 125"/>
                <a:gd name="T17" fmla="*/ 0 h 57"/>
                <a:gd name="T18" fmla="*/ 0 w 125"/>
                <a:gd name="T19" fmla="*/ 28 h 57"/>
                <a:gd name="T20" fmla="*/ 0 w 125"/>
                <a:gd name="T21" fmla="*/ 28 h 57"/>
                <a:gd name="T22" fmla="*/ 0 w 125"/>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7">
                  <a:moveTo>
                    <a:pt x="0" y="29"/>
                  </a:moveTo>
                  <a:cubicBezTo>
                    <a:pt x="0" y="44"/>
                    <a:pt x="13" y="57"/>
                    <a:pt x="29" y="57"/>
                  </a:cubicBezTo>
                  <a:cubicBezTo>
                    <a:pt x="70" y="57"/>
                    <a:pt x="70" y="57"/>
                    <a:pt x="70" y="57"/>
                  </a:cubicBezTo>
                  <a:cubicBezTo>
                    <a:pt x="97" y="57"/>
                    <a:pt x="97" y="57"/>
                    <a:pt x="97" y="57"/>
                  </a:cubicBezTo>
                  <a:cubicBezTo>
                    <a:pt x="113" y="57"/>
                    <a:pt x="125" y="44"/>
                    <a:pt x="125" y="28"/>
                  </a:cubicBezTo>
                  <a:cubicBezTo>
                    <a:pt x="125" y="24"/>
                    <a:pt x="125" y="24"/>
                    <a:pt x="125" y="24"/>
                  </a:cubicBezTo>
                  <a:cubicBezTo>
                    <a:pt x="125" y="11"/>
                    <a:pt x="115" y="0"/>
                    <a:pt x="101" y="0"/>
                  </a:cubicBezTo>
                  <a:cubicBezTo>
                    <a:pt x="70" y="0"/>
                    <a:pt x="70" y="0"/>
                    <a:pt x="70" y="0"/>
                  </a:cubicBezTo>
                  <a:cubicBezTo>
                    <a:pt x="29" y="0"/>
                    <a:pt x="29" y="0"/>
                    <a:pt x="29" y="0"/>
                  </a:cubicBezTo>
                  <a:cubicBezTo>
                    <a:pt x="13" y="0"/>
                    <a:pt x="0" y="12"/>
                    <a:pt x="0" y="28"/>
                  </a:cubicBezTo>
                  <a:cubicBezTo>
                    <a:pt x="0" y="28"/>
                    <a:pt x="0" y="28"/>
                    <a:pt x="0" y="28"/>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96"/>
            <p:cNvSpPr>
              <a:spLocks/>
            </p:cNvSpPr>
            <p:nvPr userDrawn="1"/>
          </p:nvSpPr>
          <p:spPr bwMode="gray">
            <a:xfrm flipH="1">
              <a:off x="8707673" y="5517385"/>
              <a:ext cx="119149" cy="86384"/>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97"/>
            <p:cNvSpPr>
              <a:spLocks/>
            </p:cNvSpPr>
            <p:nvPr userDrawn="1"/>
          </p:nvSpPr>
          <p:spPr bwMode="gray">
            <a:xfrm flipH="1">
              <a:off x="8707673" y="5517385"/>
              <a:ext cx="363405" cy="89362"/>
            </a:xfrm>
            <a:custGeom>
              <a:avLst/>
              <a:gdLst>
                <a:gd name="T0" fmla="*/ 101 w 125"/>
                <a:gd name="T1" fmla="*/ 0 h 31"/>
                <a:gd name="T2" fmla="*/ 84 w 125"/>
                <a:gd name="T3" fmla="*/ 0 h 31"/>
                <a:gd name="T4" fmla="*/ 70 w 125"/>
                <a:gd name="T5" fmla="*/ 0 h 31"/>
                <a:gd name="T6" fmla="*/ 57 w 125"/>
                <a:gd name="T7" fmla="*/ 0 h 31"/>
                <a:gd name="T8" fmla="*/ 29 w 125"/>
                <a:gd name="T9" fmla="*/ 0 h 31"/>
                <a:gd name="T10" fmla="*/ 18 w 125"/>
                <a:gd name="T11" fmla="*/ 2 h 31"/>
                <a:gd name="T12" fmla="*/ 0 w 125"/>
                <a:gd name="T13" fmla="*/ 28 h 31"/>
                <a:gd name="T14" fmla="*/ 0 w 125"/>
                <a:gd name="T15" fmla="*/ 28 h 31"/>
                <a:gd name="T16" fmla="*/ 0 w 125"/>
                <a:gd name="T17" fmla="*/ 29 h 31"/>
                <a:gd name="T18" fmla="*/ 1 w 125"/>
                <a:gd name="T19" fmla="*/ 31 h 31"/>
                <a:gd name="T20" fmla="*/ 29 w 125"/>
                <a:gd name="T21" fmla="*/ 6 h 31"/>
                <a:gd name="T22" fmla="*/ 70 w 125"/>
                <a:gd name="T23" fmla="*/ 6 h 31"/>
                <a:gd name="T24" fmla="*/ 101 w 125"/>
                <a:gd name="T25" fmla="*/ 6 h 31"/>
                <a:gd name="T26" fmla="*/ 125 w 125"/>
                <a:gd name="T27" fmla="*/ 29 h 31"/>
                <a:gd name="T28" fmla="*/ 125 w 125"/>
                <a:gd name="T29" fmla="*/ 28 h 31"/>
                <a:gd name="T30" fmla="*/ 125 w 125"/>
                <a:gd name="T31" fmla="*/ 24 h 31"/>
                <a:gd name="T32" fmla="*/ 101 w 125"/>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1">
                  <a:moveTo>
                    <a:pt x="101" y="0"/>
                  </a:moveTo>
                  <a:cubicBezTo>
                    <a:pt x="84" y="0"/>
                    <a:pt x="84" y="0"/>
                    <a:pt x="84" y="0"/>
                  </a:cubicBezTo>
                  <a:cubicBezTo>
                    <a:pt x="70" y="0"/>
                    <a:pt x="70" y="0"/>
                    <a:pt x="70" y="0"/>
                  </a:cubicBezTo>
                  <a:cubicBezTo>
                    <a:pt x="57" y="0"/>
                    <a:pt x="57" y="0"/>
                    <a:pt x="57" y="0"/>
                  </a:cubicBezTo>
                  <a:cubicBezTo>
                    <a:pt x="29" y="0"/>
                    <a:pt x="29" y="0"/>
                    <a:pt x="29" y="0"/>
                  </a:cubicBezTo>
                  <a:cubicBezTo>
                    <a:pt x="25" y="0"/>
                    <a:pt x="22" y="0"/>
                    <a:pt x="18" y="2"/>
                  </a:cubicBezTo>
                  <a:cubicBezTo>
                    <a:pt x="8" y="6"/>
                    <a:pt x="0" y="16"/>
                    <a:pt x="0" y="28"/>
                  </a:cubicBezTo>
                  <a:cubicBezTo>
                    <a:pt x="0" y="28"/>
                    <a:pt x="0" y="28"/>
                    <a:pt x="0" y="28"/>
                  </a:cubicBezTo>
                  <a:cubicBezTo>
                    <a:pt x="0" y="29"/>
                    <a:pt x="0" y="29"/>
                    <a:pt x="0" y="29"/>
                  </a:cubicBezTo>
                  <a:cubicBezTo>
                    <a:pt x="0" y="30"/>
                    <a:pt x="0" y="30"/>
                    <a:pt x="1" y="31"/>
                  </a:cubicBezTo>
                  <a:cubicBezTo>
                    <a:pt x="2" y="17"/>
                    <a:pt x="14" y="6"/>
                    <a:pt x="29" y="6"/>
                  </a:cubicBezTo>
                  <a:cubicBezTo>
                    <a:pt x="70" y="6"/>
                    <a:pt x="70" y="6"/>
                    <a:pt x="70" y="6"/>
                  </a:cubicBezTo>
                  <a:cubicBezTo>
                    <a:pt x="101" y="6"/>
                    <a:pt x="101" y="6"/>
                    <a:pt x="101" y="6"/>
                  </a:cubicBezTo>
                  <a:cubicBezTo>
                    <a:pt x="114" y="6"/>
                    <a:pt x="125" y="16"/>
                    <a:pt x="125" y="29"/>
                  </a:cubicBezTo>
                  <a:cubicBezTo>
                    <a:pt x="125" y="29"/>
                    <a:pt x="125" y="29"/>
                    <a:pt x="125" y="28"/>
                  </a:cubicBezTo>
                  <a:cubicBezTo>
                    <a:pt x="125" y="24"/>
                    <a:pt x="125" y="24"/>
                    <a:pt x="125" y="24"/>
                  </a:cubicBezTo>
                  <a:cubicBezTo>
                    <a:pt x="125" y="11"/>
                    <a:pt x="115" y="0"/>
                    <a:pt x="10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98"/>
            <p:cNvSpPr>
              <a:spLocks/>
            </p:cNvSpPr>
            <p:nvPr userDrawn="1"/>
          </p:nvSpPr>
          <p:spPr bwMode="gray">
            <a:xfrm flipH="1">
              <a:off x="8609376" y="5353556"/>
              <a:ext cx="437872" cy="163831"/>
            </a:xfrm>
            <a:custGeom>
              <a:avLst/>
              <a:gdLst>
                <a:gd name="T0" fmla="*/ 0 w 151"/>
                <a:gd name="T1" fmla="*/ 28 h 57"/>
                <a:gd name="T2" fmla="*/ 28 w 151"/>
                <a:gd name="T3" fmla="*/ 57 h 57"/>
                <a:gd name="T4" fmla="*/ 95 w 151"/>
                <a:gd name="T5" fmla="*/ 57 h 57"/>
                <a:gd name="T6" fmla="*/ 122 w 151"/>
                <a:gd name="T7" fmla="*/ 57 h 57"/>
                <a:gd name="T8" fmla="*/ 151 w 151"/>
                <a:gd name="T9" fmla="*/ 28 h 57"/>
                <a:gd name="T10" fmla="*/ 151 w 151"/>
                <a:gd name="T11" fmla="*/ 24 h 57"/>
                <a:gd name="T12" fmla="*/ 127 w 151"/>
                <a:gd name="T13" fmla="*/ 0 h 57"/>
                <a:gd name="T14" fmla="*/ 95 w 151"/>
                <a:gd name="T15" fmla="*/ 0 h 57"/>
                <a:gd name="T16" fmla="*/ 28 w 151"/>
                <a:gd name="T17" fmla="*/ 0 h 57"/>
                <a:gd name="T18" fmla="*/ 0 w 151"/>
                <a:gd name="T19" fmla="*/ 28 h 57"/>
                <a:gd name="T20" fmla="*/ 0 w 151"/>
                <a:gd name="T21" fmla="*/ 28 h 57"/>
                <a:gd name="T22" fmla="*/ 0 w 151"/>
                <a:gd name="T2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57">
                  <a:moveTo>
                    <a:pt x="0" y="28"/>
                  </a:moveTo>
                  <a:cubicBezTo>
                    <a:pt x="0" y="44"/>
                    <a:pt x="12" y="57"/>
                    <a:pt x="28" y="57"/>
                  </a:cubicBezTo>
                  <a:cubicBezTo>
                    <a:pt x="95" y="57"/>
                    <a:pt x="95" y="57"/>
                    <a:pt x="95" y="57"/>
                  </a:cubicBezTo>
                  <a:cubicBezTo>
                    <a:pt x="122" y="57"/>
                    <a:pt x="122" y="57"/>
                    <a:pt x="122" y="57"/>
                  </a:cubicBezTo>
                  <a:cubicBezTo>
                    <a:pt x="138" y="57"/>
                    <a:pt x="151" y="44"/>
                    <a:pt x="151" y="28"/>
                  </a:cubicBezTo>
                  <a:cubicBezTo>
                    <a:pt x="151" y="24"/>
                    <a:pt x="151" y="24"/>
                    <a:pt x="151" y="24"/>
                  </a:cubicBezTo>
                  <a:cubicBezTo>
                    <a:pt x="151" y="10"/>
                    <a:pt x="140" y="0"/>
                    <a:pt x="127" y="0"/>
                  </a:cubicBezTo>
                  <a:cubicBezTo>
                    <a:pt x="95" y="0"/>
                    <a:pt x="95" y="0"/>
                    <a:pt x="95" y="0"/>
                  </a:cubicBezTo>
                  <a:cubicBezTo>
                    <a:pt x="28" y="0"/>
                    <a:pt x="28" y="0"/>
                    <a:pt x="28" y="0"/>
                  </a:cubicBezTo>
                  <a:cubicBezTo>
                    <a:pt x="12" y="0"/>
                    <a:pt x="0" y="12"/>
                    <a:pt x="0" y="28"/>
                  </a:cubicBezTo>
                  <a:cubicBezTo>
                    <a:pt x="0" y="28"/>
                    <a:pt x="0" y="28"/>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99"/>
            <p:cNvSpPr>
              <a:spLocks/>
            </p:cNvSpPr>
            <p:nvPr userDrawn="1"/>
          </p:nvSpPr>
          <p:spPr bwMode="gray">
            <a:xfrm flipH="1">
              <a:off x="8609376" y="5353556"/>
              <a:ext cx="217446" cy="86384"/>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00"/>
            <p:cNvSpPr>
              <a:spLocks/>
            </p:cNvSpPr>
            <p:nvPr userDrawn="1"/>
          </p:nvSpPr>
          <p:spPr bwMode="gray">
            <a:xfrm flipH="1">
              <a:off x="8904269" y="5353556"/>
              <a:ext cx="113192" cy="17872"/>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01"/>
            <p:cNvSpPr>
              <a:spLocks/>
            </p:cNvSpPr>
            <p:nvPr userDrawn="1"/>
          </p:nvSpPr>
          <p:spPr bwMode="gray">
            <a:xfrm flipH="1">
              <a:off x="9017461" y="5371428"/>
              <a:ext cx="29787" cy="62554"/>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02"/>
            <p:cNvSpPr>
              <a:spLocks/>
            </p:cNvSpPr>
            <p:nvPr userDrawn="1"/>
          </p:nvSpPr>
          <p:spPr bwMode="gray">
            <a:xfrm flipH="1">
              <a:off x="8609376" y="5353556"/>
              <a:ext cx="437872" cy="89362"/>
            </a:xfrm>
            <a:custGeom>
              <a:avLst/>
              <a:gdLst>
                <a:gd name="T0" fmla="*/ 127 w 151"/>
                <a:gd name="T1" fmla="*/ 0 h 31"/>
                <a:gd name="T2" fmla="*/ 95 w 151"/>
                <a:gd name="T3" fmla="*/ 0 h 31"/>
                <a:gd name="T4" fmla="*/ 76 w 151"/>
                <a:gd name="T5" fmla="*/ 0 h 31"/>
                <a:gd name="T6" fmla="*/ 49 w 151"/>
                <a:gd name="T7" fmla="*/ 0 h 31"/>
                <a:gd name="T8" fmla="*/ 28 w 151"/>
                <a:gd name="T9" fmla="*/ 0 h 31"/>
                <a:gd name="T10" fmla="*/ 10 w 151"/>
                <a:gd name="T11" fmla="*/ 6 h 31"/>
                <a:gd name="T12" fmla="*/ 0 w 151"/>
                <a:gd name="T13" fmla="*/ 28 h 31"/>
                <a:gd name="T14" fmla="*/ 0 w 151"/>
                <a:gd name="T15" fmla="*/ 28 h 31"/>
                <a:gd name="T16" fmla="*/ 0 w 151"/>
                <a:gd name="T17" fmla="*/ 28 h 31"/>
                <a:gd name="T18" fmla="*/ 0 w 151"/>
                <a:gd name="T19" fmla="*/ 31 h 31"/>
                <a:gd name="T20" fmla="*/ 28 w 151"/>
                <a:gd name="T21" fmla="*/ 6 h 31"/>
                <a:gd name="T22" fmla="*/ 95 w 151"/>
                <a:gd name="T23" fmla="*/ 6 h 31"/>
                <a:gd name="T24" fmla="*/ 127 w 151"/>
                <a:gd name="T25" fmla="*/ 6 h 31"/>
                <a:gd name="T26" fmla="*/ 151 w 151"/>
                <a:gd name="T27" fmla="*/ 29 h 31"/>
                <a:gd name="T28" fmla="*/ 151 w 151"/>
                <a:gd name="T29" fmla="*/ 28 h 31"/>
                <a:gd name="T30" fmla="*/ 151 w 151"/>
                <a:gd name="T31" fmla="*/ 24 h 31"/>
                <a:gd name="T32" fmla="*/ 127 w 151"/>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31">
                  <a:moveTo>
                    <a:pt x="127" y="0"/>
                  </a:moveTo>
                  <a:cubicBezTo>
                    <a:pt x="95" y="0"/>
                    <a:pt x="95" y="0"/>
                    <a:pt x="95" y="0"/>
                  </a:cubicBezTo>
                  <a:cubicBezTo>
                    <a:pt x="76" y="0"/>
                    <a:pt x="76" y="0"/>
                    <a:pt x="76" y="0"/>
                  </a:cubicBezTo>
                  <a:cubicBezTo>
                    <a:pt x="49" y="0"/>
                    <a:pt x="49" y="0"/>
                    <a:pt x="49" y="0"/>
                  </a:cubicBezTo>
                  <a:cubicBezTo>
                    <a:pt x="28" y="0"/>
                    <a:pt x="28" y="0"/>
                    <a:pt x="28" y="0"/>
                  </a:cubicBezTo>
                  <a:cubicBezTo>
                    <a:pt x="21" y="0"/>
                    <a:pt x="15" y="2"/>
                    <a:pt x="10" y="6"/>
                  </a:cubicBezTo>
                  <a:cubicBezTo>
                    <a:pt x="4" y="11"/>
                    <a:pt x="0" y="19"/>
                    <a:pt x="0" y="28"/>
                  </a:cubicBezTo>
                  <a:cubicBezTo>
                    <a:pt x="0" y="28"/>
                    <a:pt x="0" y="28"/>
                    <a:pt x="0" y="28"/>
                  </a:cubicBezTo>
                  <a:cubicBezTo>
                    <a:pt x="0" y="28"/>
                    <a:pt x="0" y="28"/>
                    <a:pt x="0" y="28"/>
                  </a:cubicBezTo>
                  <a:cubicBezTo>
                    <a:pt x="0" y="29"/>
                    <a:pt x="0" y="30"/>
                    <a:pt x="0" y="31"/>
                  </a:cubicBezTo>
                  <a:cubicBezTo>
                    <a:pt x="1" y="17"/>
                    <a:pt x="13" y="6"/>
                    <a:pt x="28" y="6"/>
                  </a:cubicBezTo>
                  <a:cubicBezTo>
                    <a:pt x="95" y="6"/>
                    <a:pt x="95" y="6"/>
                    <a:pt x="95" y="6"/>
                  </a:cubicBezTo>
                  <a:cubicBezTo>
                    <a:pt x="127" y="6"/>
                    <a:pt x="127" y="6"/>
                    <a:pt x="127" y="6"/>
                  </a:cubicBezTo>
                  <a:cubicBezTo>
                    <a:pt x="140" y="6"/>
                    <a:pt x="150" y="16"/>
                    <a:pt x="151" y="29"/>
                  </a:cubicBezTo>
                  <a:cubicBezTo>
                    <a:pt x="151" y="29"/>
                    <a:pt x="151" y="29"/>
                    <a:pt x="151" y="28"/>
                  </a:cubicBezTo>
                  <a:cubicBezTo>
                    <a:pt x="151" y="24"/>
                    <a:pt x="151" y="24"/>
                    <a:pt x="151" y="24"/>
                  </a:cubicBezTo>
                  <a:cubicBezTo>
                    <a:pt x="151" y="10"/>
                    <a:pt x="140" y="0"/>
                    <a:pt x="127"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03"/>
            <p:cNvSpPr>
              <a:spLocks/>
            </p:cNvSpPr>
            <p:nvPr userDrawn="1"/>
          </p:nvSpPr>
          <p:spPr bwMode="gray">
            <a:xfrm flipH="1">
              <a:off x="8588523" y="5189725"/>
              <a:ext cx="586809" cy="163831"/>
            </a:xfrm>
            <a:custGeom>
              <a:avLst/>
              <a:gdLst>
                <a:gd name="T0" fmla="*/ 0 w 202"/>
                <a:gd name="T1" fmla="*/ 28 h 57"/>
                <a:gd name="T2" fmla="*/ 29 w 202"/>
                <a:gd name="T3" fmla="*/ 57 h 57"/>
                <a:gd name="T4" fmla="*/ 137 w 202"/>
                <a:gd name="T5" fmla="*/ 57 h 57"/>
                <a:gd name="T6" fmla="*/ 173 w 202"/>
                <a:gd name="T7" fmla="*/ 57 h 57"/>
                <a:gd name="T8" fmla="*/ 202 w 202"/>
                <a:gd name="T9" fmla="*/ 28 h 57"/>
                <a:gd name="T10" fmla="*/ 202 w 202"/>
                <a:gd name="T11" fmla="*/ 24 h 57"/>
                <a:gd name="T12" fmla="*/ 178 w 202"/>
                <a:gd name="T13" fmla="*/ 0 h 57"/>
                <a:gd name="T14" fmla="*/ 137 w 202"/>
                <a:gd name="T15" fmla="*/ 0 h 57"/>
                <a:gd name="T16" fmla="*/ 29 w 202"/>
                <a:gd name="T17" fmla="*/ 0 h 57"/>
                <a:gd name="T18" fmla="*/ 0 w 202"/>
                <a:gd name="T19" fmla="*/ 28 h 57"/>
                <a:gd name="T20" fmla="*/ 0 w 20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7">
                  <a:moveTo>
                    <a:pt x="0" y="28"/>
                  </a:moveTo>
                  <a:cubicBezTo>
                    <a:pt x="0" y="44"/>
                    <a:pt x="13" y="57"/>
                    <a:pt x="29" y="57"/>
                  </a:cubicBezTo>
                  <a:cubicBezTo>
                    <a:pt x="137" y="57"/>
                    <a:pt x="137" y="57"/>
                    <a:pt x="137" y="57"/>
                  </a:cubicBezTo>
                  <a:cubicBezTo>
                    <a:pt x="173" y="57"/>
                    <a:pt x="173" y="57"/>
                    <a:pt x="173" y="57"/>
                  </a:cubicBezTo>
                  <a:cubicBezTo>
                    <a:pt x="189" y="57"/>
                    <a:pt x="202" y="44"/>
                    <a:pt x="202" y="28"/>
                  </a:cubicBezTo>
                  <a:cubicBezTo>
                    <a:pt x="202" y="24"/>
                    <a:pt x="202" y="24"/>
                    <a:pt x="202" y="24"/>
                  </a:cubicBezTo>
                  <a:cubicBezTo>
                    <a:pt x="202" y="10"/>
                    <a:pt x="191" y="0"/>
                    <a:pt x="178" y="0"/>
                  </a:cubicBezTo>
                  <a:cubicBezTo>
                    <a:pt x="137" y="0"/>
                    <a:pt x="137" y="0"/>
                    <a:pt x="137" y="0"/>
                  </a:cubicBezTo>
                  <a:cubicBezTo>
                    <a:pt x="29" y="0"/>
                    <a:pt x="29" y="0"/>
                    <a:pt x="29" y="0"/>
                  </a:cubicBezTo>
                  <a:cubicBezTo>
                    <a:pt x="13" y="0"/>
                    <a:pt x="0" y="12"/>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04"/>
            <p:cNvSpPr>
              <a:spLocks/>
            </p:cNvSpPr>
            <p:nvPr userDrawn="1"/>
          </p:nvSpPr>
          <p:spPr bwMode="gray">
            <a:xfrm flipH="1">
              <a:off x="9094908" y="5189725"/>
              <a:ext cx="95319" cy="804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05"/>
            <p:cNvSpPr>
              <a:spLocks/>
            </p:cNvSpPr>
            <p:nvPr userDrawn="1"/>
          </p:nvSpPr>
          <p:spPr bwMode="gray">
            <a:xfrm flipH="1">
              <a:off x="8588524" y="5258237"/>
              <a:ext cx="0" cy="17872"/>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06"/>
            <p:cNvSpPr>
              <a:spLocks/>
            </p:cNvSpPr>
            <p:nvPr userDrawn="1"/>
          </p:nvSpPr>
          <p:spPr bwMode="gray">
            <a:xfrm flipH="1">
              <a:off x="8588523" y="5189725"/>
              <a:ext cx="586809" cy="89362"/>
            </a:xfrm>
            <a:custGeom>
              <a:avLst/>
              <a:gdLst>
                <a:gd name="T0" fmla="*/ 178 w 202"/>
                <a:gd name="T1" fmla="*/ 0 h 31"/>
                <a:gd name="T2" fmla="*/ 137 w 202"/>
                <a:gd name="T3" fmla="*/ 0 h 31"/>
                <a:gd name="T4" fmla="*/ 120 w 202"/>
                <a:gd name="T5" fmla="*/ 0 h 31"/>
                <a:gd name="T6" fmla="*/ 93 w 202"/>
                <a:gd name="T7" fmla="*/ 0 h 31"/>
                <a:gd name="T8" fmla="*/ 54 w 202"/>
                <a:gd name="T9" fmla="*/ 0 h 31"/>
                <a:gd name="T10" fmla="*/ 29 w 202"/>
                <a:gd name="T11" fmla="*/ 0 h 31"/>
                <a:gd name="T12" fmla="*/ 28 w 202"/>
                <a:gd name="T13" fmla="*/ 0 h 31"/>
                <a:gd name="T14" fmla="*/ 28 w 202"/>
                <a:gd name="T15" fmla="*/ 0 h 31"/>
                <a:gd name="T16" fmla="*/ 0 w 202"/>
                <a:gd name="T17" fmla="*/ 28 h 31"/>
                <a:gd name="T18" fmla="*/ 0 w 202"/>
                <a:gd name="T19" fmla="*/ 28 h 31"/>
                <a:gd name="T20" fmla="*/ 0 w 202"/>
                <a:gd name="T21" fmla="*/ 31 h 31"/>
                <a:gd name="T22" fmla="*/ 29 w 202"/>
                <a:gd name="T23" fmla="*/ 6 h 31"/>
                <a:gd name="T24" fmla="*/ 137 w 202"/>
                <a:gd name="T25" fmla="*/ 6 h 31"/>
                <a:gd name="T26" fmla="*/ 178 w 202"/>
                <a:gd name="T27" fmla="*/ 6 h 31"/>
                <a:gd name="T28" fmla="*/ 202 w 202"/>
                <a:gd name="T29" fmla="*/ 29 h 31"/>
                <a:gd name="T30" fmla="*/ 202 w 202"/>
                <a:gd name="T31" fmla="*/ 28 h 31"/>
                <a:gd name="T32" fmla="*/ 202 w 202"/>
                <a:gd name="T33" fmla="*/ 24 h 31"/>
                <a:gd name="T34" fmla="*/ 202 w 202"/>
                <a:gd name="T35" fmla="*/ 24 h 31"/>
                <a:gd name="T36" fmla="*/ 179 w 202"/>
                <a:gd name="T37" fmla="*/ 0 h 31"/>
                <a:gd name="T38" fmla="*/ 178 w 202"/>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 h="31">
                  <a:moveTo>
                    <a:pt x="178" y="0"/>
                  </a:moveTo>
                  <a:cubicBezTo>
                    <a:pt x="137" y="0"/>
                    <a:pt x="137" y="0"/>
                    <a:pt x="137" y="0"/>
                  </a:cubicBezTo>
                  <a:cubicBezTo>
                    <a:pt x="120" y="0"/>
                    <a:pt x="120" y="0"/>
                    <a:pt x="120" y="0"/>
                  </a:cubicBezTo>
                  <a:cubicBezTo>
                    <a:pt x="93" y="0"/>
                    <a:pt x="93" y="0"/>
                    <a:pt x="93" y="0"/>
                  </a:cubicBezTo>
                  <a:cubicBezTo>
                    <a:pt x="54" y="0"/>
                    <a:pt x="54" y="0"/>
                    <a:pt x="54" y="0"/>
                  </a:cubicBezTo>
                  <a:cubicBezTo>
                    <a:pt x="29" y="0"/>
                    <a:pt x="29" y="0"/>
                    <a:pt x="29" y="0"/>
                  </a:cubicBezTo>
                  <a:cubicBezTo>
                    <a:pt x="28" y="0"/>
                    <a:pt x="28" y="0"/>
                    <a:pt x="28" y="0"/>
                  </a:cubicBezTo>
                  <a:cubicBezTo>
                    <a:pt x="28" y="0"/>
                    <a:pt x="28" y="0"/>
                    <a:pt x="28" y="0"/>
                  </a:cubicBezTo>
                  <a:cubicBezTo>
                    <a:pt x="13" y="0"/>
                    <a:pt x="0" y="13"/>
                    <a:pt x="0" y="28"/>
                  </a:cubicBezTo>
                  <a:cubicBezTo>
                    <a:pt x="0" y="28"/>
                    <a:pt x="0" y="28"/>
                    <a:pt x="0" y="28"/>
                  </a:cubicBezTo>
                  <a:cubicBezTo>
                    <a:pt x="0" y="29"/>
                    <a:pt x="0" y="30"/>
                    <a:pt x="0" y="31"/>
                  </a:cubicBezTo>
                  <a:cubicBezTo>
                    <a:pt x="2" y="17"/>
                    <a:pt x="14" y="6"/>
                    <a:pt x="29" y="6"/>
                  </a:cubicBezTo>
                  <a:cubicBezTo>
                    <a:pt x="137" y="6"/>
                    <a:pt x="137" y="6"/>
                    <a:pt x="137" y="6"/>
                  </a:cubicBezTo>
                  <a:cubicBezTo>
                    <a:pt x="178" y="6"/>
                    <a:pt x="178" y="6"/>
                    <a:pt x="178" y="6"/>
                  </a:cubicBezTo>
                  <a:cubicBezTo>
                    <a:pt x="191" y="6"/>
                    <a:pt x="201" y="16"/>
                    <a:pt x="202" y="29"/>
                  </a:cubicBezTo>
                  <a:cubicBezTo>
                    <a:pt x="202" y="29"/>
                    <a:pt x="202" y="28"/>
                    <a:pt x="202" y="28"/>
                  </a:cubicBezTo>
                  <a:cubicBezTo>
                    <a:pt x="202" y="24"/>
                    <a:pt x="202" y="24"/>
                    <a:pt x="202" y="24"/>
                  </a:cubicBezTo>
                  <a:cubicBezTo>
                    <a:pt x="202" y="24"/>
                    <a:pt x="202" y="24"/>
                    <a:pt x="202" y="24"/>
                  </a:cubicBezTo>
                  <a:cubicBezTo>
                    <a:pt x="202" y="11"/>
                    <a:pt x="192" y="0"/>
                    <a:pt x="179" y="0"/>
                  </a:cubicBezTo>
                  <a:cubicBezTo>
                    <a:pt x="179" y="0"/>
                    <a:pt x="178" y="0"/>
                    <a:pt x="178"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07"/>
            <p:cNvSpPr>
              <a:spLocks noEditPoints="1"/>
            </p:cNvSpPr>
            <p:nvPr userDrawn="1"/>
          </p:nvSpPr>
          <p:spPr bwMode="gray">
            <a:xfrm>
              <a:off x="8321927" y="3123712"/>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08"/>
            <p:cNvSpPr>
              <a:spLocks noEditPoints="1"/>
            </p:cNvSpPr>
            <p:nvPr userDrawn="1"/>
          </p:nvSpPr>
          <p:spPr bwMode="gray">
            <a:xfrm>
              <a:off x="8321927" y="3084987"/>
              <a:ext cx="1292768" cy="1239151"/>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09"/>
            <p:cNvSpPr>
              <a:spLocks noEditPoints="1"/>
            </p:cNvSpPr>
            <p:nvPr userDrawn="1"/>
          </p:nvSpPr>
          <p:spPr bwMode="gray">
            <a:xfrm>
              <a:off x="8321927" y="3064137"/>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10"/>
            <p:cNvSpPr>
              <a:spLocks noEditPoints="1"/>
            </p:cNvSpPr>
            <p:nvPr userDrawn="1"/>
          </p:nvSpPr>
          <p:spPr bwMode="gray">
            <a:xfrm>
              <a:off x="8321927" y="3064137"/>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11"/>
            <p:cNvSpPr>
              <a:spLocks noEditPoints="1"/>
            </p:cNvSpPr>
            <p:nvPr userDrawn="1"/>
          </p:nvSpPr>
          <p:spPr bwMode="gray">
            <a:xfrm>
              <a:off x="8321927" y="3704563"/>
              <a:ext cx="1292768" cy="2980"/>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12"/>
            <p:cNvSpPr>
              <a:spLocks/>
            </p:cNvSpPr>
            <p:nvPr userDrawn="1"/>
          </p:nvSpPr>
          <p:spPr bwMode="gray">
            <a:xfrm>
              <a:off x="8321927" y="3064137"/>
              <a:ext cx="1292768" cy="667235"/>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113"/>
            <p:cNvSpPr>
              <a:spLocks noChangeArrowheads="1"/>
            </p:cNvSpPr>
            <p:nvPr userDrawn="1"/>
          </p:nvSpPr>
          <p:spPr bwMode="gray">
            <a:xfrm>
              <a:off x="8908735" y="4377756"/>
              <a:ext cx="113192" cy="208511"/>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114"/>
            <p:cNvSpPr>
              <a:spLocks noChangeArrowheads="1"/>
            </p:cNvSpPr>
            <p:nvPr userDrawn="1"/>
          </p:nvSpPr>
          <p:spPr bwMode="gray">
            <a:xfrm>
              <a:off x="8908735" y="4377756"/>
              <a:ext cx="113192" cy="2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115"/>
            <p:cNvSpPr>
              <a:spLocks noChangeArrowheads="1"/>
            </p:cNvSpPr>
            <p:nvPr userDrawn="1"/>
          </p:nvSpPr>
          <p:spPr bwMode="gray">
            <a:xfrm>
              <a:off x="8908735" y="4544565"/>
              <a:ext cx="113192" cy="41702"/>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116"/>
            <p:cNvSpPr>
              <a:spLocks noChangeArrowheads="1"/>
            </p:cNvSpPr>
            <p:nvPr userDrawn="1"/>
          </p:nvSpPr>
          <p:spPr bwMode="gray">
            <a:xfrm>
              <a:off x="8908735" y="4544565"/>
              <a:ext cx="113192" cy="4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17"/>
            <p:cNvSpPr>
              <a:spLocks/>
            </p:cNvSpPr>
            <p:nvPr userDrawn="1"/>
          </p:nvSpPr>
          <p:spPr bwMode="gray">
            <a:xfrm flipH="1">
              <a:off x="8636183" y="5013981"/>
              <a:ext cx="551064" cy="163831"/>
            </a:xfrm>
            <a:custGeom>
              <a:avLst/>
              <a:gdLst>
                <a:gd name="T0" fmla="*/ 0 w 190"/>
                <a:gd name="T1" fmla="*/ 29 h 57"/>
                <a:gd name="T2" fmla="*/ 28 w 190"/>
                <a:gd name="T3" fmla="*/ 57 h 57"/>
                <a:gd name="T4" fmla="*/ 125 w 190"/>
                <a:gd name="T5" fmla="*/ 57 h 57"/>
                <a:gd name="T6" fmla="*/ 162 w 190"/>
                <a:gd name="T7" fmla="*/ 57 h 57"/>
                <a:gd name="T8" fmla="*/ 190 w 190"/>
                <a:gd name="T9" fmla="*/ 29 h 57"/>
                <a:gd name="T10" fmla="*/ 190 w 190"/>
                <a:gd name="T11" fmla="*/ 24 h 57"/>
                <a:gd name="T12" fmla="*/ 166 w 190"/>
                <a:gd name="T13" fmla="*/ 0 h 57"/>
                <a:gd name="T14" fmla="*/ 125 w 190"/>
                <a:gd name="T15" fmla="*/ 0 h 57"/>
                <a:gd name="T16" fmla="*/ 28 w 190"/>
                <a:gd name="T17" fmla="*/ 0 h 57"/>
                <a:gd name="T18" fmla="*/ 0 w 190"/>
                <a:gd name="T19" fmla="*/ 29 h 57"/>
                <a:gd name="T20" fmla="*/ 0 w 190"/>
                <a:gd name="T21" fmla="*/ 29 h 57"/>
                <a:gd name="T22" fmla="*/ 0 w 190"/>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57">
                  <a:moveTo>
                    <a:pt x="0" y="29"/>
                  </a:moveTo>
                  <a:cubicBezTo>
                    <a:pt x="0" y="45"/>
                    <a:pt x="12" y="57"/>
                    <a:pt x="28" y="57"/>
                  </a:cubicBezTo>
                  <a:cubicBezTo>
                    <a:pt x="125" y="57"/>
                    <a:pt x="125" y="57"/>
                    <a:pt x="125" y="57"/>
                  </a:cubicBezTo>
                  <a:cubicBezTo>
                    <a:pt x="162" y="57"/>
                    <a:pt x="162" y="57"/>
                    <a:pt x="162" y="57"/>
                  </a:cubicBezTo>
                  <a:cubicBezTo>
                    <a:pt x="177" y="57"/>
                    <a:pt x="190" y="45"/>
                    <a:pt x="190" y="29"/>
                  </a:cubicBezTo>
                  <a:cubicBezTo>
                    <a:pt x="190" y="24"/>
                    <a:pt x="190" y="24"/>
                    <a:pt x="190" y="24"/>
                  </a:cubicBezTo>
                  <a:cubicBezTo>
                    <a:pt x="190" y="11"/>
                    <a:pt x="179" y="0"/>
                    <a:pt x="166" y="0"/>
                  </a:cubicBezTo>
                  <a:cubicBezTo>
                    <a:pt x="125" y="0"/>
                    <a:pt x="125" y="0"/>
                    <a:pt x="125" y="0"/>
                  </a:cubicBezTo>
                  <a:cubicBezTo>
                    <a:pt x="28" y="0"/>
                    <a:pt x="28" y="0"/>
                    <a:pt x="28" y="0"/>
                  </a:cubicBezTo>
                  <a:cubicBezTo>
                    <a:pt x="12" y="0"/>
                    <a:pt x="0" y="13"/>
                    <a:pt x="0" y="29"/>
                  </a:cubicBezTo>
                  <a:cubicBezTo>
                    <a:pt x="0" y="29"/>
                    <a:pt x="0" y="29"/>
                    <a:pt x="0" y="29"/>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18"/>
            <p:cNvSpPr>
              <a:spLocks/>
            </p:cNvSpPr>
            <p:nvPr userDrawn="1"/>
          </p:nvSpPr>
          <p:spPr bwMode="gray">
            <a:xfrm flipH="1">
              <a:off x="8636183" y="5013981"/>
              <a:ext cx="190639" cy="89362"/>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19"/>
            <p:cNvSpPr>
              <a:spLocks/>
            </p:cNvSpPr>
            <p:nvPr userDrawn="1"/>
          </p:nvSpPr>
          <p:spPr bwMode="gray">
            <a:xfrm flipH="1">
              <a:off x="8636183" y="5013981"/>
              <a:ext cx="551064" cy="92342"/>
            </a:xfrm>
            <a:custGeom>
              <a:avLst/>
              <a:gdLst>
                <a:gd name="T0" fmla="*/ 166 w 190"/>
                <a:gd name="T1" fmla="*/ 0 h 32"/>
                <a:gd name="T2" fmla="*/ 125 w 190"/>
                <a:gd name="T3" fmla="*/ 0 h 32"/>
                <a:gd name="T4" fmla="*/ 124 w 190"/>
                <a:gd name="T5" fmla="*/ 0 h 32"/>
                <a:gd name="T6" fmla="*/ 97 w 190"/>
                <a:gd name="T7" fmla="*/ 0 h 32"/>
                <a:gd name="T8" fmla="*/ 58 w 190"/>
                <a:gd name="T9" fmla="*/ 0 h 32"/>
                <a:gd name="T10" fmla="*/ 32 w 190"/>
                <a:gd name="T11" fmla="*/ 0 h 32"/>
                <a:gd name="T12" fmla="*/ 28 w 190"/>
                <a:gd name="T13" fmla="*/ 0 h 32"/>
                <a:gd name="T14" fmla="*/ 0 w 190"/>
                <a:gd name="T15" fmla="*/ 29 h 32"/>
                <a:gd name="T16" fmla="*/ 0 w 190"/>
                <a:gd name="T17" fmla="*/ 29 h 32"/>
                <a:gd name="T18" fmla="*/ 0 w 190"/>
                <a:gd name="T19" fmla="*/ 29 h 32"/>
                <a:gd name="T20" fmla="*/ 0 w 190"/>
                <a:gd name="T21" fmla="*/ 32 h 32"/>
                <a:gd name="T22" fmla="*/ 28 w 190"/>
                <a:gd name="T23" fmla="*/ 7 h 32"/>
                <a:gd name="T24" fmla="*/ 125 w 190"/>
                <a:gd name="T25" fmla="*/ 7 h 32"/>
                <a:gd name="T26" fmla="*/ 166 w 190"/>
                <a:gd name="T27" fmla="*/ 7 h 32"/>
                <a:gd name="T28" fmla="*/ 190 w 190"/>
                <a:gd name="T29" fmla="*/ 30 h 32"/>
                <a:gd name="T30" fmla="*/ 190 w 190"/>
                <a:gd name="T31" fmla="*/ 29 h 32"/>
                <a:gd name="T32" fmla="*/ 190 w 190"/>
                <a:gd name="T33" fmla="*/ 24 h 32"/>
                <a:gd name="T34" fmla="*/ 166 w 190"/>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32">
                  <a:moveTo>
                    <a:pt x="166" y="0"/>
                  </a:moveTo>
                  <a:cubicBezTo>
                    <a:pt x="125" y="0"/>
                    <a:pt x="125" y="0"/>
                    <a:pt x="125" y="0"/>
                  </a:cubicBezTo>
                  <a:cubicBezTo>
                    <a:pt x="124" y="0"/>
                    <a:pt x="124" y="0"/>
                    <a:pt x="124" y="0"/>
                  </a:cubicBezTo>
                  <a:cubicBezTo>
                    <a:pt x="97" y="0"/>
                    <a:pt x="97" y="0"/>
                    <a:pt x="97" y="0"/>
                  </a:cubicBezTo>
                  <a:cubicBezTo>
                    <a:pt x="58" y="0"/>
                    <a:pt x="58" y="0"/>
                    <a:pt x="58" y="0"/>
                  </a:cubicBezTo>
                  <a:cubicBezTo>
                    <a:pt x="32" y="0"/>
                    <a:pt x="32" y="0"/>
                    <a:pt x="32" y="0"/>
                  </a:cubicBezTo>
                  <a:cubicBezTo>
                    <a:pt x="28" y="0"/>
                    <a:pt x="28" y="0"/>
                    <a:pt x="28" y="0"/>
                  </a:cubicBezTo>
                  <a:cubicBezTo>
                    <a:pt x="12" y="0"/>
                    <a:pt x="0" y="13"/>
                    <a:pt x="0" y="29"/>
                  </a:cubicBezTo>
                  <a:cubicBezTo>
                    <a:pt x="0" y="29"/>
                    <a:pt x="0" y="29"/>
                    <a:pt x="0" y="29"/>
                  </a:cubicBezTo>
                  <a:cubicBezTo>
                    <a:pt x="0" y="29"/>
                    <a:pt x="0" y="29"/>
                    <a:pt x="0" y="29"/>
                  </a:cubicBezTo>
                  <a:cubicBezTo>
                    <a:pt x="0" y="30"/>
                    <a:pt x="0" y="31"/>
                    <a:pt x="0" y="32"/>
                  </a:cubicBezTo>
                  <a:cubicBezTo>
                    <a:pt x="1" y="18"/>
                    <a:pt x="13" y="7"/>
                    <a:pt x="28" y="7"/>
                  </a:cubicBezTo>
                  <a:cubicBezTo>
                    <a:pt x="125" y="7"/>
                    <a:pt x="125" y="7"/>
                    <a:pt x="125" y="7"/>
                  </a:cubicBezTo>
                  <a:cubicBezTo>
                    <a:pt x="166" y="7"/>
                    <a:pt x="166" y="7"/>
                    <a:pt x="166" y="7"/>
                  </a:cubicBezTo>
                  <a:cubicBezTo>
                    <a:pt x="179" y="7"/>
                    <a:pt x="190" y="17"/>
                    <a:pt x="190" y="30"/>
                  </a:cubicBezTo>
                  <a:cubicBezTo>
                    <a:pt x="190" y="30"/>
                    <a:pt x="190" y="29"/>
                    <a:pt x="190" y="29"/>
                  </a:cubicBezTo>
                  <a:cubicBezTo>
                    <a:pt x="190" y="24"/>
                    <a:pt x="190" y="24"/>
                    <a:pt x="190" y="24"/>
                  </a:cubicBezTo>
                  <a:cubicBezTo>
                    <a:pt x="190" y="11"/>
                    <a:pt x="179" y="0"/>
                    <a:pt x="166"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20"/>
            <p:cNvSpPr>
              <a:spLocks/>
            </p:cNvSpPr>
            <p:nvPr userDrawn="1"/>
          </p:nvSpPr>
          <p:spPr bwMode="gray">
            <a:xfrm flipH="1">
              <a:off x="8683843" y="5013981"/>
              <a:ext cx="1447662" cy="577873"/>
            </a:xfrm>
            <a:custGeom>
              <a:avLst/>
              <a:gdLst>
                <a:gd name="T0" fmla="*/ 163 w 500"/>
                <a:gd name="T1" fmla="*/ 0 h 201"/>
                <a:gd name="T2" fmla="*/ 262 w 500"/>
                <a:gd name="T3" fmla="*/ 0 h 201"/>
                <a:gd name="T4" fmla="*/ 381 w 500"/>
                <a:gd name="T5" fmla="*/ 0 h 201"/>
                <a:gd name="T6" fmla="*/ 500 w 500"/>
                <a:gd name="T7" fmla="*/ 53 h 201"/>
                <a:gd name="T8" fmla="*/ 481 w 500"/>
                <a:gd name="T9" fmla="*/ 80 h 201"/>
                <a:gd name="T10" fmla="*/ 411 w 500"/>
                <a:gd name="T11" fmla="*/ 88 h 201"/>
                <a:gd name="T12" fmla="*/ 331 w 500"/>
                <a:gd name="T13" fmla="*/ 86 h 201"/>
                <a:gd name="T14" fmla="*/ 163 w 500"/>
                <a:gd name="T15" fmla="*/ 99 h 201"/>
                <a:gd name="T16" fmla="*/ 163 w 500"/>
                <a:gd name="T17" fmla="*/ 195 h 201"/>
                <a:gd name="T18" fmla="*/ 0 w 50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01">
                  <a:moveTo>
                    <a:pt x="163" y="0"/>
                  </a:moveTo>
                  <a:cubicBezTo>
                    <a:pt x="262" y="0"/>
                    <a:pt x="262" y="0"/>
                    <a:pt x="262" y="0"/>
                  </a:cubicBezTo>
                  <a:cubicBezTo>
                    <a:pt x="381" y="0"/>
                    <a:pt x="381" y="0"/>
                    <a:pt x="381" y="0"/>
                  </a:cubicBezTo>
                  <a:cubicBezTo>
                    <a:pt x="500" y="53"/>
                    <a:pt x="500" y="53"/>
                    <a:pt x="500" y="53"/>
                  </a:cubicBezTo>
                  <a:cubicBezTo>
                    <a:pt x="500" y="53"/>
                    <a:pt x="498" y="67"/>
                    <a:pt x="481" y="80"/>
                  </a:cubicBezTo>
                  <a:cubicBezTo>
                    <a:pt x="461" y="95"/>
                    <a:pt x="434" y="98"/>
                    <a:pt x="411" y="88"/>
                  </a:cubicBezTo>
                  <a:cubicBezTo>
                    <a:pt x="387" y="79"/>
                    <a:pt x="356" y="63"/>
                    <a:pt x="331" y="86"/>
                  </a:cubicBezTo>
                  <a:cubicBezTo>
                    <a:pt x="331" y="86"/>
                    <a:pt x="252" y="166"/>
                    <a:pt x="163" y="99"/>
                  </a:cubicBezTo>
                  <a:cubicBezTo>
                    <a:pt x="163" y="195"/>
                    <a:pt x="163" y="195"/>
                    <a:pt x="163"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21"/>
            <p:cNvSpPr>
              <a:spLocks/>
            </p:cNvSpPr>
            <p:nvPr userDrawn="1"/>
          </p:nvSpPr>
          <p:spPr bwMode="gray">
            <a:xfrm flipH="1">
              <a:off x="8683843" y="5013981"/>
              <a:ext cx="1230214" cy="577873"/>
            </a:xfrm>
            <a:custGeom>
              <a:avLst/>
              <a:gdLst>
                <a:gd name="T0" fmla="*/ 81 w 425"/>
                <a:gd name="T1" fmla="*/ 0 h 201"/>
                <a:gd name="T2" fmla="*/ 187 w 425"/>
                <a:gd name="T3" fmla="*/ 0 h 201"/>
                <a:gd name="T4" fmla="*/ 306 w 425"/>
                <a:gd name="T5" fmla="*/ 0 h 201"/>
                <a:gd name="T6" fmla="*/ 425 w 425"/>
                <a:gd name="T7" fmla="*/ 53 h 201"/>
                <a:gd name="T8" fmla="*/ 406 w 425"/>
                <a:gd name="T9" fmla="*/ 80 h 201"/>
                <a:gd name="T10" fmla="*/ 336 w 425"/>
                <a:gd name="T11" fmla="*/ 88 h 201"/>
                <a:gd name="T12" fmla="*/ 256 w 425"/>
                <a:gd name="T13" fmla="*/ 86 h 201"/>
                <a:gd name="T14" fmla="*/ 88 w 425"/>
                <a:gd name="T15" fmla="*/ 99 h 201"/>
                <a:gd name="T16" fmla="*/ 88 w 425"/>
                <a:gd name="T17" fmla="*/ 195 h 201"/>
                <a:gd name="T18" fmla="*/ 0 w 425"/>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1">
                  <a:moveTo>
                    <a:pt x="81" y="0"/>
                  </a:moveTo>
                  <a:cubicBezTo>
                    <a:pt x="187" y="0"/>
                    <a:pt x="187" y="0"/>
                    <a:pt x="187" y="0"/>
                  </a:cubicBezTo>
                  <a:cubicBezTo>
                    <a:pt x="306" y="0"/>
                    <a:pt x="306" y="0"/>
                    <a:pt x="306" y="0"/>
                  </a:cubicBezTo>
                  <a:cubicBezTo>
                    <a:pt x="425" y="53"/>
                    <a:pt x="425" y="53"/>
                    <a:pt x="425" y="53"/>
                  </a:cubicBezTo>
                  <a:cubicBezTo>
                    <a:pt x="425" y="53"/>
                    <a:pt x="423" y="67"/>
                    <a:pt x="406" y="80"/>
                  </a:cubicBezTo>
                  <a:cubicBezTo>
                    <a:pt x="386" y="95"/>
                    <a:pt x="359" y="98"/>
                    <a:pt x="336" y="88"/>
                  </a:cubicBezTo>
                  <a:cubicBezTo>
                    <a:pt x="312" y="79"/>
                    <a:pt x="281" y="63"/>
                    <a:pt x="256" y="86"/>
                  </a:cubicBezTo>
                  <a:cubicBezTo>
                    <a:pt x="256" y="86"/>
                    <a:pt x="177" y="166"/>
                    <a:pt x="88" y="99"/>
                  </a:cubicBezTo>
                  <a:cubicBezTo>
                    <a:pt x="88" y="195"/>
                    <a:pt x="88" y="195"/>
                    <a:pt x="88"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22"/>
            <p:cNvSpPr>
              <a:spLocks/>
            </p:cNvSpPr>
            <p:nvPr userDrawn="1"/>
          </p:nvSpPr>
          <p:spPr bwMode="gray">
            <a:xfrm flipH="1">
              <a:off x="9925974" y="5591854"/>
              <a:ext cx="62552" cy="2980"/>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close/>
                </a:path>
              </a:pathLst>
            </a:custGeom>
            <a:solidFill>
              <a:srgbClr val="B28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23"/>
            <p:cNvSpPr>
              <a:spLocks/>
            </p:cNvSpPr>
            <p:nvPr userDrawn="1"/>
          </p:nvSpPr>
          <p:spPr bwMode="gray">
            <a:xfrm flipH="1">
              <a:off x="9925974" y="5591854"/>
              <a:ext cx="62552" cy="2980"/>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124"/>
            <p:cNvSpPr>
              <a:spLocks noChangeArrowheads="1"/>
            </p:cNvSpPr>
            <p:nvPr userDrawn="1"/>
          </p:nvSpPr>
          <p:spPr bwMode="gray">
            <a:xfrm flipH="1">
              <a:off x="9500015" y="5234407"/>
              <a:ext cx="232341" cy="342555"/>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25"/>
            <p:cNvSpPr>
              <a:spLocks noEditPoints="1"/>
            </p:cNvSpPr>
            <p:nvPr userDrawn="1"/>
          </p:nvSpPr>
          <p:spPr bwMode="gray">
            <a:xfrm>
              <a:off x="8616820" y="3222009"/>
              <a:ext cx="875746" cy="85191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26"/>
            <p:cNvSpPr>
              <a:spLocks/>
            </p:cNvSpPr>
            <p:nvPr userDrawn="1"/>
          </p:nvSpPr>
          <p:spPr bwMode="gray">
            <a:xfrm>
              <a:off x="9313842" y="4050096"/>
              <a:ext cx="47660" cy="11915"/>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27"/>
            <p:cNvSpPr>
              <a:spLocks/>
            </p:cNvSpPr>
            <p:nvPr userDrawn="1"/>
          </p:nvSpPr>
          <p:spPr bwMode="gray">
            <a:xfrm>
              <a:off x="8855118" y="3502009"/>
              <a:ext cx="178724" cy="268086"/>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28"/>
            <p:cNvSpPr>
              <a:spLocks/>
            </p:cNvSpPr>
            <p:nvPr userDrawn="1"/>
          </p:nvSpPr>
          <p:spPr bwMode="gray">
            <a:xfrm>
              <a:off x="8855118" y="3502009"/>
              <a:ext cx="178724" cy="268086"/>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29"/>
            <p:cNvSpPr>
              <a:spLocks/>
            </p:cNvSpPr>
            <p:nvPr userDrawn="1"/>
          </p:nvSpPr>
          <p:spPr bwMode="gray">
            <a:xfrm>
              <a:off x="9078524" y="3359030"/>
              <a:ext cx="175744" cy="634470"/>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30"/>
            <p:cNvSpPr>
              <a:spLocks/>
            </p:cNvSpPr>
            <p:nvPr userDrawn="1"/>
          </p:nvSpPr>
          <p:spPr bwMode="gray">
            <a:xfrm>
              <a:off x="9078524" y="3359030"/>
              <a:ext cx="175744" cy="634470"/>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31"/>
            <p:cNvSpPr>
              <a:spLocks/>
            </p:cNvSpPr>
            <p:nvPr userDrawn="1"/>
          </p:nvSpPr>
          <p:spPr bwMode="gray">
            <a:xfrm>
              <a:off x="8598948" y="3183286"/>
              <a:ext cx="893619" cy="53915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32"/>
            <p:cNvSpPr>
              <a:spLocks/>
            </p:cNvSpPr>
            <p:nvPr userDrawn="1"/>
          </p:nvSpPr>
          <p:spPr bwMode="gray">
            <a:xfrm>
              <a:off x="9340652" y="3704563"/>
              <a:ext cx="151914" cy="369362"/>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33"/>
            <p:cNvSpPr>
              <a:spLocks/>
            </p:cNvSpPr>
            <p:nvPr userDrawn="1"/>
          </p:nvSpPr>
          <p:spPr bwMode="gray">
            <a:xfrm flipH="1">
              <a:off x="9845547" y="5520365"/>
              <a:ext cx="68510" cy="71489"/>
            </a:xfrm>
            <a:custGeom>
              <a:avLst/>
              <a:gdLst>
                <a:gd name="T0" fmla="*/ 0 w 23"/>
                <a:gd name="T1" fmla="*/ 24 h 24"/>
                <a:gd name="T2" fmla="*/ 0 w 23"/>
                <a:gd name="T3" fmla="*/ 0 h 24"/>
                <a:gd name="T4" fmla="*/ 23 w 23"/>
                <a:gd name="T5" fmla="*/ 22 h 24"/>
                <a:gd name="T6" fmla="*/ 0 w 23"/>
                <a:gd name="T7" fmla="*/ 24 h 24"/>
              </a:gdLst>
              <a:ahLst/>
              <a:cxnLst>
                <a:cxn ang="0">
                  <a:pos x="T0" y="T1"/>
                </a:cxn>
                <a:cxn ang="0">
                  <a:pos x="T2" y="T3"/>
                </a:cxn>
                <a:cxn ang="0">
                  <a:pos x="T4" y="T5"/>
                </a:cxn>
                <a:cxn ang="0">
                  <a:pos x="T6" y="T7"/>
                </a:cxn>
              </a:cxnLst>
              <a:rect l="0" t="0" r="r" b="b"/>
              <a:pathLst>
                <a:path w="23" h="24">
                  <a:moveTo>
                    <a:pt x="0" y="24"/>
                  </a:moveTo>
                  <a:lnTo>
                    <a:pt x="0" y="0"/>
                  </a:lnTo>
                  <a:lnTo>
                    <a:pt x="23" y="22"/>
                  </a:lnTo>
                  <a:lnTo>
                    <a:pt x="0" y="2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34"/>
            <p:cNvSpPr>
              <a:spLocks/>
            </p:cNvSpPr>
            <p:nvPr userDrawn="1"/>
          </p:nvSpPr>
          <p:spPr bwMode="gray">
            <a:xfrm flipH="1">
              <a:off x="9845547" y="5520365"/>
              <a:ext cx="68510" cy="71489"/>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35"/>
            <p:cNvSpPr>
              <a:spLocks/>
            </p:cNvSpPr>
            <p:nvPr userDrawn="1"/>
          </p:nvSpPr>
          <p:spPr bwMode="gray">
            <a:xfrm flipH="1">
              <a:off x="9672781" y="5013981"/>
              <a:ext cx="387235" cy="589788"/>
            </a:xfrm>
            <a:custGeom>
              <a:avLst/>
              <a:gdLst>
                <a:gd name="T0" fmla="*/ 0 w 134"/>
                <a:gd name="T1" fmla="*/ 205 h 205"/>
                <a:gd name="T2" fmla="*/ 0 w 134"/>
                <a:gd name="T3" fmla="*/ 8 h 205"/>
                <a:gd name="T4" fmla="*/ 107 w 134"/>
                <a:gd name="T5" fmla="*/ 1 h 205"/>
                <a:gd name="T6" fmla="*/ 122 w 134"/>
                <a:gd name="T7" fmla="*/ 0 h 205"/>
                <a:gd name="T8" fmla="*/ 134 w 134"/>
                <a:gd name="T9" fmla="*/ 0 h 205"/>
                <a:gd name="T10" fmla="*/ 134 w 134"/>
                <a:gd name="T11" fmla="*/ 162 h 205"/>
                <a:gd name="T12" fmla="*/ 99 w 134"/>
                <a:gd name="T13" fmla="*/ 199 h 205"/>
                <a:gd name="T14" fmla="*/ 38 w 134"/>
                <a:gd name="T15" fmla="*/ 203 h 205"/>
                <a:gd name="T16" fmla="*/ 26 w 134"/>
                <a:gd name="T17"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05">
                  <a:moveTo>
                    <a:pt x="0" y="205"/>
                  </a:moveTo>
                  <a:cubicBezTo>
                    <a:pt x="0" y="8"/>
                    <a:pt x="0" y="8"/>
                    <a:pt x="0" y="8"/>
                  </a:cubicBezTo>
                  <a:cubicBezTo>
                    <a:pt x="107" y="1"/>
                    <a:pt x="107" y="1"/>
                    <a:pt x="107" y="1"/>
                  </a:cubicBezTo>
                  <a:cubicBezTo>
                    <a:pt x="112" y="1"/>
                    <a:pt x="117" y="0"/>
                    <a:pt x="122" y="0"/>
                  </a:cubicBezTo>
                  <a:cubicBezTo>
                    <a:pt x="134" y="0"/>
                    <a:pt x="134" y="0"/>
                    <a:pt x="134" y="0"/>
                  </a:cubicBezTo>
                  <a:cubicBezTo>
                    <a:pt x="134" y="162"/>
                    <a:pt x="134" y="162"/>
                    <a:pt x="134" y="162"/>
                  </a:cubicBezTo>
                  <a:cubicBezTo>
                    <a:pt x="134" y="182"/>
                    <a:pt x="119" y="198"/>
                    <a:pt x="99" y="199"/>
                  </a:cubicBezTo>
                  <a:cubicBezTo>
                    <a:pt x="38" y="203"/>
                    <a:pt x="38" y="203"/>
                    <a:pt x="38" y="203"/>
                  </a:cubicBezTo>
                  <a:cubicBezTo>
                    <a:pt x="26" y="204"/>
                    <a:pt x="26" y="204"/>
                    <a:pt x="26" y="2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36"/>
            <p:cNvSpPr>
              <a:spLocks/>
            </p:cNvSpPr>
            <p:nvPr userDrawn="1"/>
          </p:nvSpPr>
          <p:spPr bwMode="gray">
            <a:xfrm flipH="1">
              <a:off x="9824697" y="4132702"/>
              <a:ext cx="2618822" cy="1558692"/>
            </a:xfrm>
            <a:custGeom>
              <a:avLst/>
              <a:gdLst>
                <a:gd name="T0" fmla="*/ 627 w 1093"/>
                <a:gd name="T1" fmla="*/ 451 h 691"/>
                <a:gd name="T2" fmla="*/ 598 w 1093"/>
                <a:gd name="T3" fmla="*/ 442 h 691"/>
                <a:gd name="T4" fmla="*/ 465 w 1093"/>
                <a:gd name="T5" fmla="*/ 349 h 691"/>
                <a:gd name="T6" fmla="*/ 0 w 1093"/>
                <a:gd name="T7" fmla="*/ 0 h 691"/>
                <a:gd name="T8" fmla="*/ 0 w 1093"/>
                <a:gd name="T9" fmla="*/ 407 h 691"/>
                <a:gd name="T10" fmla="*/ 472 w 1093"/>
                <a:gd name="T11" fmla="*/ 648 h 691"/>
                <a:gd name="T12" fmla="*/ 643 w 1093"/>
                <a:gd name="T13" fmla="*/ 681 h 691"/>
                <a:gd name="T14" fmla="*/ 1093 w 1093"/>
                <a:gd name="T15" fmla="*/ 651 h 691"/>
                <a:gd name="T16" fmla="*/ 1093 w 1093"/>
                <a:gd name="T17" fmla="*/ 552 h 691"/>
                <a:gd name="T18" fmla="*/ 1093 w 1093"/>
                <a:gd name="T19" fmla="*/ 450 h 691"/>
                <a:gd name="T20" fmla="*/ 627 w 1093"/>
                <a:gd name="T21" fmla="*/ 451 h 691"/>
                <a:gd name="connsiteX0" fmla="*/ 5795 w 10058"/>
                <a:gd name="connsiteY0" fmla="*/ 4459 h 7836"/>
                <a:gd name="connsiteX1" fmla="*/ 5529 w 10058"/>
                <a:gd name="connsiteY1" fmla="*/ 4329 h 7836"/>
                <a:gd name="connsiteX2" fmla="*/ 4312 w 10058"/>
                <a:gd name="connsiteY2" fmla="*/ 2983 h 7836"/>
                <a:gd name="connsiteX3" fmla="*/ 1756 w 10058"/>
                <a:gd name="connsiteY3" fmla="*/ 0 h 7836"/>
                <a:gd name="connsiteX4" fmla="*/ 58 w 10058"/>
                <a:gd name="connsiteY4" fmla="*/ 3822 h 7836"/>
                <a:gd name="connsiteX5" fmla="*/ 4376 w 10058"/>
                <a:gd name="connsiteY5" fmla="*/ 7310 h 7836"/>
                <a:gd name="connsiteX6" fmla="*/ 5941 w 10058"/>
                <a:gd name="connsiteY6" fmla="*/ 7787 h 7836"/>
                <a:gd name="connsiteX7" fmla="*/ 10058 w 10058"/>
                <a:gd name="connsiteY7" fmla="*/ 7353 h 7836"/>
                <a:gd name="connsiteX8" fmla="*/ 10058 w 10058"/>
                <a:gd name="connsiteY8" fmla="*/ 5920 h 7836"/>
                <a:gd name="connsiteX9" fmla="*/ 10058 w 10058"/>
                <a:gd name="connsiteY9" fmla="*/ 4444 h 7836"/>
                <a:gd name="connsiteX10" fmla="*/ 5795 w 10058"/>
                <a:gd name="connsiteY10" fmla="*/ 4459 h 783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63 w 10001"/>
                <a:gd name="connsiteY0" fmla="*/ 5697 h 10056"/>
                <a:gd name="connsiteX1" fmla="*/ 5498 w 10001"/>
                <a:gd name="connsiteY1" fmla="*/ 5532 h 10056"/>
                <a:gd name="connsiteX2" fmla="*/ 4288 w 10001"/>
                <a:gd name="connsiteY2" fmla="*/ 3814 h 10056"/>
                <a:gd name="connsiteX3" fmla="*/ 1747 w 10001"/>
                <a:gd name="connsiteY3" fmla="*/ 7 h 10056"/>
                <a:gd name="connsiteX4" fmla="*/ 59 w 10001"/>
                <a:gd name="connsiteY4" fmla="*/ 4884 h 10056"/>
                <a:gd name="connsiteX5" fmla="*/ 4352 w 10001"/>
                <a:gd name="connsiteY5" fmla="*/ 9336 h 10056"/>
                <a:gd name="connsiteX6" fmla="*/ 5908 w 10001"/>
                <a:gd name="connsiteY6" fmla="*/ 9944 h 10056"/>
                <a:gd name="connsiteX7" fmla="*/ 10001 w 10001"/>
                <a:gd name="connsiteY7" fmla="*/ 9391 h 10056"/>
                <a:gd name="connsiteX8" fmla="*/ 10001 w 10001"/>
                <a:gd name="connsiteY8" fmla="*/ 7562 h 10056"/>
                <a:gd name="connsiteX9" fmla="*/ 10001 w 10001"/>
                <a:gd name="connsiteY9" fmla="*/ 5678 h 10056"/>
                <a:gd name="connsiteX10" fmla="*/ 5763 w 10001"/>
                <a:gd name="connsiteY10" fmla="*/ 5697 h 10056"/>
                <a:gd name="connsiteX0" fmla="*/ 5763 w 10001"/>
                <a:gd name="connsiteY0" fmla="*/ 5690 h 10049"/>
                <a:gd name="connsiteX1" fmla="*/ 5498 w 10001"/>
                <a:gd name="connsiteY1" fmla="*/ 5525 h 10049"/>
                <a:gd name="connsiteX2" fmla="*/ 4288 w 10001"/>
                <a:gd name="connsiteY2" fmla="*/ 3807 h 10049"/>
                <a:gd name="connsiteX3" fmla="*/ 1747 w 10001"/>
                <a:gd name="connsiteY3" fmla="*/ 0 h 10049"/>
                <a:gd name="connsiteX4" fmla="*/ 59 w 10001"/>
                <a:gd name="connsiteY4" fmla="*/ 4877 h 10049"/>
                <a:gd name="connsiteX5" fmla="*/ 4352 w 10001"/>
                <a:gd name="connsiteY5" fmla="*/ 9329 h 10049"/>
                <a:gd name="connsiteX6" fmla="*/ 5908 w 10001"/>
                <a:gd name="connsiteY6" fmla="*/ 9937 h 10049"/>
                <a:gd name="connsiteX7" fmla="*/ 10001 w 10001"/>
                <a:gd name="connsiteY7" fmla="*/ 9384 h 10049"/>
                <a:gd name="connsiteX8" fmla="*/ 10001 w 10001"/>
                <a:gd name="connsiteY8" fmla="*/ 7555 h 10049"/>
                <a:gd name="connsiteX9" fmla="*/ 10001 w 10001"/>
                <a:gd name="connsiteY9" fmla="*/ 5671 h 10049"/>
                <a:gd name="connsiteX10" fmla="*/ 5763 w 10001"/>
                <a:gd name="connsiteY10" fmla="*/ 5690 h 10049"/>
                <a:gd name="connsiteX0" fmla="*/ 5705 w 9943"/>
                <a:gd name="connsiteY0" fmla="*/ 5690 h 10049"/>
                <a:gd name="connsiteX1" fmla="*/ 5440 w 9943"/>
                <a:gd name="connsiteY1" fmla="*/ 5525 h 10049"/>
                <a:gd name="connsiteX2" fmla="*/ 4230 w 9943"/>
                <a:gd name="connsiteY2" fmla="*/ 3807 h 10049"/>
                <a:gd name="connsiteX3" fmla="*/ 1689 w 9943"/>
                <a:gd name="connsiteY3" fmla="*/ 0 h 10049"/>
                <a:gd name="connsiteX4" fmla="*/ 1 w 9943"/>
                <a:gd name="connsiteY4" fmla="*/ 4877 h 10049"/>
                <a:gd name="connsiteX5" fmla="*/ 4294 w 9943"/>
                <a:gd name="connsiteY5" fmla="*/ 9329 h 10049"/>
                <a:gd name="connsiteX6" fmla="*/ 5850 w 9943"/>
                <a:gd name="connsiteY6" fmla="*/ 9937 h 10049"/>
                <a:gd name="connsiteX7" fmla="*/ 9943 w 9943"/>
                <a:gd name="connsiteY7" fmla="*/ 9384 h 10049"/>
                <a:gd name="connsiteX8" fmla="*/ 9943 w 9943"/>
                <a:gd name="connsiteY8" fmla="*/ 7555 h 10049"/>
                <a:gd name="connsiteX9" fmla="*/ 9943 w 9943"/>
                <a:gd name="connsiteY9" fmla="*/ 5671 h 10049"/>
                <a:gd name="connsiteX10" fmla="*/ 5705 w 9943"/>
                <a:gd name="connsiteY10" fmla="*/ 5690 h 10049"/>
                <a:gd name="connsiteX0" fmla="*/ 5738 w 10000"/>
                <a:gd name="connsiteY0" fmla="*/ 5662 h 10000"/>
                <a:gd name="connsiteX1" fmla="*/ 5471 w 10000"/>
                <a:gd name="connsiteY1" fmla="*/ 5498 h 10000"/>
                <a:gd name="connsiteX2" fmla="*/ 4254 w 10000"/>
                <a:gd name="connsiteY2" fmla="*/ 3788 h 10000"/>
                <a:gd name="connsiteX3" fmla="*/ 1699 w 10000"/>
                <a:gd name="connsiteY3" fmla="*/ 0 h 10000"/>
                <a:gd name="connsiteX4" fmla="*/ 1 w 10000"/>
                <a:gd name="connsiteY4" fmla="*/ 4853 h 10000"/>
                <a:gd name="connsiteX5" fmla="*/ 4319 w 10000"/>
                <a:gd name="connsiteY5" fmla="*/ 9284 h 10000"/>
                <a:gd name="connsiteX6" fmla="*/ 5884 w 10000"/>
                <a:gd name="connsiteY6" fmla="*/ 9889 h 10000"/>
                <a:gd name="connsiteX7" fmla="*/ 10000 w 10000"/>
                <a:gd name="connsiteY7" fmla="*/ 9338 h 10000"/>
                <a:gd name="connsiteX8" fmla="*/ 10000 w 10000"/>
                <a:gd name="connsiteY8" fmla="*/ 7518 h 10000"/>
                <a:gd name="connsiteX9" fmla="*/ 10000 w 10000"/>
                <a:gd name="connsiteY9" fmla="*/ 5643 h 10000"/>
                <a:gd name="connsiteX10" fmla="*/ 5738 w 10000"/>
                <a:gd name="connsiteY10" fmla="*/ 5662 h 10000"/>
                <a:gd name="connsiteX0" fmla="*/ 4040 w 8302"/>
                <a:gd name="connsiteY0" fmla="*/ 5662 h 9948"/>
                <a:gd name="connsiteX1" fmla="*/ 3773 w 8302"/>
                <a:gd name="connsiteY1" fmla="*/ 5498 h 9948"/>
                <a:gd name="connsiteX2" fmla="*/ 2556 w 8302"/>
                <a:gd name="connsiteY2" fmla="*/ 3788 h 9948"/>
                <a:gd name="connsiteX3" fmla="*/ 1 w 8302"/>
                <a:gd name="connsiteY3" fmla="*/ 0 h 9948"/>
                <a:gd name="connsiteX4" fmla="*/ 13 w 8302"/>
                <a:gd name="connsiteY4" fmla="*/ 6677 h 9948"/>
                <a:gd name="connsiteX5" fmla="*/ 2621 w 8302"/>
                <a:gd name="connsiteY5" fmla="*/ 9284 h 9948"/>
                <a:gd name="connsiteX6" fmla="*/ 4186 w 8302"/>
                <a:gd name="connsiteY6" fmla="*/ 9889 h 9948"/>
                <a:gd name="connsiteX7" fmla="*/ 8302 w 8302"/>
                <a:gd name="connsiteY7" fmla="*/ 9338 h 9948"/>
                <a:gd name="connsiteX8" fmla="*/ 8302 w 8302"/>
                <a:gd name="connsiteY8" fmla="*/ 7518 h 9948"/>
                <a:gd name="connsiteX9" fmla="*/ 8302 w 8302"/>
                <a:gd name="connsiteY9" fmla="*/ 5643 h 9948"/>
                <a:gd name="connsiteX10" fmla="*/ 4040 w 8302"/>
                <a:gd name="connsiteY10" fmla="*/ 5662 h 9948"/>
                <a:gd name="connsiteX0" fmla="*/ 4866 w 10000"/>
                <a:gd name="connsiteY0" fmla="*/ 5692 h 10000"/>
                <a:gd name="connsiteX1" fmla="*/ 4545 w 10000"/>
                <a:gd name="connsiteY1" fmla="*/ 5527 h 10000"/>
                <a:gd name="connsiteX2" fmla="*/ 3079 w 10000"/>
                <a:gd name="connsiteY2" fmla="*/ 3808 h 10000"/>
                <a:gd name="connsiteX3" fmla="*/ 1 w 10000"/>
                <a:gd name="connsiteY3" fmla="*/ 0 h 10000"/>
                <a:gd name="connsiteX4" fmla="*/ 45 w 10000"/>
                <a:gd name="connsiteY4" fmla="*/ 6736 h 10000"/>
                <a:gd name="connsiteX5" fmla="*/ 3157 w 10000"/>
                <a:gd name="connsiteY5" fmla="*/ 9333 h 10000"/>
                <a:gd name="connsiteX6" fmla="*/ 5042 w 10000"/>
                <a:gd name="connsiteY6" fmla="*/ 9941 h 10000"/>
                <a:gd name="connsiteX7" fmla="*/ 10000 w 10000"/>
                <a:gd name="connsiteY7" fmla="*/ 9387 h 10000"/>
                <a:gd name="connsiteX8" fmla="*/ 10000 w 10000"/>
                <a:gd name="connsiteY8" fmla="*/ 7557 h 10000"/>
                <a:gd name="connsiteX9" fmla="*/ 10000 w 10000"/>
                <a:gd name="connsiteY9" fmla="*/ 5672 h 10000"/>
                <a:gd name="connsiteX10" fmla="*/ 4866 w 10000"/>
                <a:gd name="connsiteY10" fmla="*/ 5692 h 10000"/>
                <a:gd name="connsiteX0" fmla="*/ 4837 w 9971"/>
                <a:gd name="connsiteY0" fmla="*/ 5692 h 10000"/>
                <a:gd name="connsiteX1" fmla="*/ 4516 w 9971"/>
                <a:gd name="connsiteY1" fmla="*/ 5527 h 10000"/>
                <a:gd name="connsiteX2" fmla="*/ 3050 w 9971"/>
                <a:gd name="connsiteY2" fmla="*/ 3808 h 10000"/>
                <a:gd name="connsiteX3" fmla="*/ 1 w 9971"/>
                <a:gd name="connsiteY3" fmla="*/ 0 h 10000"/>
                <a:gd name="connsiteX4" fmla="*/ 16 w 9971"/>
                <a:gd name="connsiteY4" fmla="*/ 6736 h 10000"/>
                <a:gd name="connsiteX5" fmla="*/ 3128 w 9971"/>
                <a:gd name="connsiteY5" fmla="*/ 9333 h 10000"/>
                <a:gd name="connsiteX6" fmla="*/ 5013 w 9971"/>
                <a:gd name="connsiteY6" fmla="*/ 9941 h 10000"/>
                <a:gd name="connsiteX7" fmla="*/ 9971 w 9971"/>
                <a:gd name="connsiteY7" fmla="*/ 9387 h 10000"/>
                <a:gd name="connsiteX8" fmla="*/ 9971 w 9971"/>
                <a:gd name="connsiteY8" fmla="*/ 7557 h 10000"/>
                <a:gd name="connsiteX9" fmla="*/ 9971 w 9971"/>
                <a:gd name="connsiteY9" fmla="*/ 5672 h 10000"/>
                <a:gd name="connsiteX10" fmla="*/ 4837 w 9971"/>
                <a:gd name="connsiteY10" fmla="*/ 569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71" h="10000">
                  <a:moveTo>
                    <a:pt x="4837" y="5692"/>
                  </a:moveTo>
                  <a:cubicBezTo>
                    <a:pt x="4725" y="5710"/>
                    <a:pt x="4617" y="5654"/>
                    <a:pt x="4516" y="5527"/>
                  </a:cubicBezTo>
                  <a:cubicBezTo>
                    <a:pt x="4284" y="5213"/>
                    <a:pt x="3803" y="4729"/>
                    <a:pt x="3050" y="3808"/>
                  </a:cubicBezTo>
                  <a:cubicBezTo>
                    <a:pt x="2298" y="2887"/>
                    <a:pt x="-45" y="42"/>
                    <a:pt x="1" y="0"/>
                  </a:cubicBezTo>
                  <a:cubicBezTo>
                    <a:pt x="2" y="56"/>
                    <a:pt x="-4" y="6697"/>
                    <a:pt x="16" y="6736"/>
                  </a:cubicBezTo>
                  <a:cubicBezTo>
                    <a:pt x="-40" y="6629"/>
                    <a:pt x="2295" y="8799"/>
                    <a:pt x="3128" y="9333"/>
                  </a:cubicBezTo>
                  <a:cubicBezTo>
                    <a:pt x="3961" y="9867"/>
                    <a:pt x="4362" y="10127"/>
                    <a:pt x="5013" y="9941"/>
                  </a:cubicBezTo>
                  <a:lnTo>
                    <a:pt x="9971" y="9387"/>
                  </a:lnTo>
                  <a:lnTo>
                    <a:pt x="9971" y="7557"/>
                  </a:lnTo>
                  <a:lnTo>
                    <a:pt x="9971" y="5672"/>
                  </a:lnTo>
                  <a:lnTo>
                    <a:pt x="4837" y="5692"/>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3455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1276119"/>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52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2761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78123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1650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087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83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02688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458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12872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89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06479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67671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761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25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666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99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49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06395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57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575117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2632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37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471287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21075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683198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7155395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038669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1.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210147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7281622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449187"/>
            <a:ext cx="4840694" cy="1793090"/>
          </a:xfrm>
        </p:spPr>
        <p:txBody>
          <a:bodyPr/>
          <a:lstStyle/>
          <a:p>
            <a:r>
              <a:rPr lang="en-US" dirty="0"/>
              <a:t>What is modern SharePoint?</a:t>
            </a:r>
          </a:p>
        </p:txBody>
      </p:sp>
      <p:sp>
        <p:nvSpPr>
          <p:cNvPr id="5" name="Text Placeholder 4"/>
          <p:cNvSpPr>
            <a:spLocks noGrp="1"/>
          </p:cNvSpPr>
          <p:nvPr>
            <p:ph type="body" sz="quarter" idx="12"/>
          </p:nvPr>
        </p:nvSpPr>
        <p:spPr>
          <a:xfrm>
            <a:off x="269302" y="4698997"/>
            <a:ext cx="4840694" cy="1792072"/>
          </a:xfrm>
        </p:spPr>
        <p:txBody>
          <a:bodyPr/>
          <a:lstStyle/>
          <a:p>
            <a:r>
              <a:rPr lang="en-US" dirty="0"/>
              <a:t>Michael Panciroli</a:t>
            </a:r>
          </a:p>
          <a:p>
            <a:r>
              <a:rPr lang="en-US" dirty="0"/>
              <a:t>PTA</a:t>
            </a:r>
          </a:p>
          <a:p>
            <a:r>
              <a:rPr lang="en-US" dirty="0"/>
              <a:t>Bob German</a:t>
            </a:r>
          </a:p>
          <a:p>
            <a:r>
              <a:rPr lang="en-US"/>
              <a:t>PTA</a:t>
            </a:r>
            <a:endParaRPr lang="en-US" dirty="0"/>
          </a:p>
        </p:txBody>
      </p:sp>
    </p:spTree>
    <p:extLst>
      <p:ext uri="{BB962C8B-B14F-4D97-AF65-F5344CB8AC3E}">
        <p14:creationId xmlns:p14="http://schemas.microsoft.com/office/powerpoint/2010/main" val="306663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4A72-BD4A-41DE-B225-94DB7F660320}"/>
              </a:ext>
            </a:extLst>
          </p:cNvPr>
          <p:cNvSpPr>
            <a:spLocks noGrp="1"/>
          </p:cNvSpPr>
          <p:nvPr>
            <p:ph type="title"/>
          </p:nvPr>
        </p:nvSpPr>
        <p:spPr>
          <a:xfrm>
            <a:off x="640854" y="2074555"/>
            <a:ext cx="2751963" cy="2708891"/>
          </a:xfrm>
          <a:prstGeom prst="ellipse">
            <a:avLst/>
          </a:prstGeom>
          <a:solidFill>
            <a:srgbClr val="262626"/>
          </a:solidFill>
          <a:ln w="174625" cmpd="thinThick">
            <a:solidFill>
              <a:srgbClr val="262626"/>
            </a:solidFill>
          </a:ln>
        </p:spPr>
        <p:txBody>
          <a:bodyPr vert="horz" wrap="square" lIns="91427" tIns="45713" rIns="91427" bIns="45713" rtlCol="0" anchor="ctr">
            <a:normAutofit/>
          </a:bodyPr>
          <a:lstStyle/>
          <a:p>
            <a:pPr algn="ctr" defTabSz="914225"/>
            <a:r>
              <a:rPr lang="en-US" sz="2400">
                <a:solidFill>
                  <a:srgbClr val="FFFFFF"/>
                </a:solidFill>
                <a:ea typeface="+mj-ea"/>
                <a:cs typeface="+mj-cs"/>
              </a:rPr>
              <a:t>Modern Create Panel for new libraries and lists</a:t>
            </a:r>
          </a:p>
        </p:txBody>
      </p:sp>
      <p:pic>
        <p:nvPicPr>
          <p:cNvPr id="5" name="Picture 4" descr="A screenshot of a cell phone&#10;&#10;Description generated with very high confidence">
            <a:extLst>
              <a:ext uri="{FF2B5EF4-FFF2-40B4-BE49-F238E27FC236}">
                <a16:creationId xmlns:a16="http://schemas.microsoft.com/office/drawing/2014/main" id="{79CAD572-7928-4E4E-B397-766A8461E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756" y="1862069"/>
            <a:ext cx="8631435" cy="3344679"/>
          </a:xfrm>
          <a:prstGeom prst="rect">
            <a:avLst/>
          </a:prstGeom>
        </p:spPr>
      </p:pic>
    </p:spTree>
    <p:extLst>
      <p:ext uri="{BB962C8B-B14F-4D97-AF65-F5344CB8AC3E}">
        <p14:creationId xmlns:p14="http://schemas.microsoft.com/office/powerpoint/2010/main" val="22307834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B094-D0C6-4629-BAA4-1B0BF248B04D}"/>
              </a:ext>
            </a:extLst>
          </p:cNvPr>
          <p:cNvSpPr>
            <a:spLocks noGrp="1"/>
          </p:cNvSpPr>
          <p:nvPr>
            <p:ph type="title"/>
          </p:nvPr>
        </p:nvSpPr>
        <p:spPr>
          <a:xfrm>
            <a:off x="640854" y="2074555"/>
            <a:ext cx="2751963" cy="2708891"/>
          </a:xfrm>
          <a:prstGeom prst="ellipse">
            <a:avLst/>
          </a:prstGeom>
          <a:solidFill>
            <a:srgbClr val="262626"/>
          </a:solidFill>
          <a:ln w="174625" cmpd="thinThick">
            <a:solidFill>
              <a:srgbClr val="262626"/>
            </a:solidFill>
          </a:ln>
        </p:spPr>
        <p:txBody>
          <a:bodyPr vert="horz" wrap="square" lIns="91427" tIns="45713" rIns="91427" bIns="45713" rtlCol="0" anchor="ctr">
            <a:normAutofit/>
          </a:bodyPr>
          <a:lstStyle/>
          <a:p>
            <a:pPr algn="ctr" defTabSz="914225"/>
            <a:r>
              <a:rPr lang="en-US" sz="2600">
                <a:solidFill>
                  <a:srgbClr val="FFFFFF"/>
                </a:solidFill>
                <a:ea typeface="+mj-ea"/>
                <a:cs typeface="+mj-cs"/>
              </a:rPr>
              <a:t>In-place navigation Editing</a:t>
            </a:r>
          </a:p>
        </p:txBody>
      </p:sp>
      <p:pic>
        <p:nvPicPr>
          <p:cNvPr id="5" name="Picture 4" descr="A screenshot of a computer&#10;&#10;Description generated with very high confidence">
            <a:extLst>
              <a:ext uri="{FF2B5EF4-FFF2-40B4-BE49-F238E27FC236}">
                <a16:creationId xmlns:a16="http://schemas.microsoft.com/office/drawing/2014/main" id="{1417CBC2-9B66-4289-8BD7-834BE57B3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593" y="1607629"/>
            <a:ext cx="8830896" cy="3642743"/>
          </a:xfrm>
          <a:prstGeom prst="rect">
            <a:avLst/>
          </a:prstGeom>
        </p:spPr>
      </p:pic>
    </p:spTree>
    <p:extLst>
      <p:ext uri="{BB962C8B-B14F-4D97-AF65-F5344CB8AC3E}">
        <p14:creationId xmlns:p14="http://schemas.microsoft.com/office/powerpoint/2010/main" val="34967509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AB87-234F-4055-B923-07CDA00751CD}"/>
              </a:ext>
            </a:extLst>
          </p:cNvPr>
          <p:cNvSpPr>
            <a:spLocks noGrp="1"/>
          </p:cNvSpPr>
          <p:nvPr>
            <p:ph type="title"/>
          </p:nvPr>
        </p:nvSpPr>
        <p:spPr>
          <a:xfrm>
            <a:off x="640854" y="2074555"/>
            <a:ext cx="2751963" cy="2708891"/>
          </a:xfrm>
          <a:prstGeom prst="ellipse">
            <a:avLst/>
          </a:prstGeom>
          <a:solidFill>
            <a:srgbClr val="262626"/>
          </a:solidFill>
          <a:ln w="174625" cmpd="thinThick">
            <a:solidFill>
              <a:srgbClr val="262626"/>
            </a:solidFill>
          </a:ln>
        </p:spPr>
        <p:txBody>
          <a:bodyPr vert="horz" wrap="square" lIns="91427" tIns="45713" rIns="91427" bIns="45713" rtlCol="0" anchor="ctr">
            <a:normAutofit/>
          </a:bodyPr>
          <a:lstStyle/>
          <a:p>
            <a:pPr algn="ctr" defTabSz="914225"/>
            <a:r>
              <a:rPr lang="en-US" sz="2600">
                <a:solidFill>
                  <a:srgbClr val="FFFFFF"/>
                </a:solidFill>
                <a:ea typeface="+mj-ea"/>
                <a:cs typeface="+mj-cs"/>
              </a:rPr>
              <a:t>Site Information</a:t>
            </a:r>
          </a:p>
        </p:txBody>
      </p:sp>
      <p:pic>
        <p:nvPicPr>
          <p:cNvPr id="5" name="Picture 4" descr="A screenshot of a cell phone&#10;&#10;Description generated with very high confidence">
            <a:extLst>
              <a:ext uri="{FF2B5EF4-FFF2-40B4-BE49-F238E27FC236}">
                <a16:creationId xmlns:a16="http://schemas.microsoft.com/office/drawing/2014/main" id="{9B7016A2-A3A6-4482-90FD-74D99501D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841" y="419125"/>
            <a:ext cx="7999669" cy="6019751"/>
          </a:xfrm>
          <a:prstGeom prst="rect">
            <a:avLst/>
          </a:prstGeom>
        </p:spPr>
      </p:pic>
    </p:spTree>
    <p:extLst>
      <p:ext uri="{BB962C8B-B14F-4D97-AF65-F5344CB8AC3E}">
        <p14:creationId xmlns:p14="http://schemas.microsoft.com/office/powerpoint/2010/main" val="33283363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07AF-F03D-42CA-80D7-EF839619D5BB}"/>
              </a:ext>
            </a:extLst>
          </p:cNvPr>
          <p:cNvSpPr>
            <a:spLocks noGrp="1"/>
          </p:cNvSpPr>
          <p:nvPr>
            <p:ph type="title"/>
          </p:nvPr>
        </p:nvSpPr>
        <p:spPr>
          <a:xfrm>
            <a:off x="640854" y="2074555"/>
            <a:ext cx="2751963" cy="2708891"/>
          </a:xfrm>
          <a:prstGeom prst="ellipse">
            <a:avLst/>
          </a:prstGeom>
          <a:solidFill>
            <a:srgbClr val="262626"/>
          </a:solidFill>
          <a:ln w="174625" cmpd="thinThick">
            <a:solidFill>
              <a:srgbClr val="262626"/>
            </a:solidFill>
          </a:ln>
        </p:spPr>
        <p:txBody>
          <a:bodyPr vert="horz" wrap="square" lIns="91427" tIns="45713" rIns="91427" bIns="45713" rtlCol="0" anchor="ctr">
            <a:normAutofit/>
          </a:bodyPr>
          <a:lstStyle/>
          <a:p>
            <a:pPr algn="ctr" defTabSz="914225"/>
            <a:r>
              <a:rPr lang="en-US" sz="2600">
                <a:solidFill>
                  <a:srgbClr val="FFFFFF"/>
                </a:solidFill>
                <a:ea typeface="+mj-ea"/>
                <a:cs typeface="+mj-cs"/>
              </a:rPr>
              <a:t>Site Permissions</a:t>
            </a:r>
          </a:p>
        </p:txBody>
      </p:sp>
      <p:pic>
        <p:nvPicPr>
          <p:cNvPr id="5" name="Picture 4" descr="A screenshot of a cell phone&#10;&#10;Description generated with very high confidence">
            <a:extLst>
              <a:ext uri="{FF2B5EF4-FFF2-40B4-BE49-F238E27FC236}">
                <a16:creationId xmlns:a16="http://schemas.microsoft.com/office/drawing/2014/main" id="{57896762-8C45-49C9-92E3-41CEF8F51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282" y="563863"/>
            <a:ext cx="7769865" cy="5730275"/>
          </a:xfrm>
          <a:prstGeom prst="rect">
            <a:avLst/>
          </a:prstGeom>
        </p:spPr>
      </p:pic>
    </p:spTree>
    <p:extLst>
      <p:ext uri="{BB962C8B-B14F-4D97-AF65-F5344CB8AC3E}">
        <p14:creationId xmlns:p14="http://schemas.microsoft.com/office/powerpoint/2010/main" val="41380986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254860B-96B1-4BA2-AA74-D62252798F82}"/>
              </a:ext>
            </a:extLst>
          </p:cNvPr>
          <p:cNvGrpSpPr/>
          <p:nvPr/>
        </p:nvGrpSpPr>
        <p:grpSpPr>
          <a:xfrm>
            <a:off x="8851887" y="3943521"/>
            <a:ext cx="1698724" cy="2123412"/>
            <a:chOff x="7041477" y="4732634"/>
            <a:chExt cx="348966" cy="436209"/>
          </a:xfrm>
        </p:grpSpPr>
        <p:sp>
          <p:nvSpPr>
            <p:cNvPr id="14" name="Freeform 5">
              <a:extLst>
                <a:ext uri="{FF2B5EF4-FFF2-40B4-BE49-F238E27FC236}">
                  <a16:creationId xmlns:a16="http://schemas.microsoft.com/office/drawing/2014/main" id="{39B267F0-A7C9-44B6-9362-643512448C7C}"/>
                </a:ext>
              </a:extLst>
            </p:cNvPr>
            <p:cNvSpPr>
              <a:spLocks/>
            </p:cNvSpPr>
            <p:nvPr/>
          </p:nvSpPr>
          <p:spPr bwMode="auto">
            <a:xfrm>
              <a:off x="7041477" y="4780120"/>
              <a:ext cx="196569" cy="199883"/>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sp>
          <p:nvSpPr>
            <p:cNvPr id="15" name="Freeform 6">
              <a:extLst>
                <a:ext uri="{FF2B5EF4-FFF2-40B4-BE49-F238E27FC236}">
                  <a16:creationId xmlns:a16="http://schemas.microsoft.com/office/drawing/2014/main" id="{1E564D9D-11C2-4EF9-870C-566C294EDCD7}"/>
                </a:ext>
              </a:extLst>
            </p:cNvPr>
            <p:cNvSpPr>
              <a:spLocks/>
            </p:cNvSpPr>
            <p:nvPr/>
          </p:nvSpPr>
          <p:spPr bwMode="auto">
            <a:xfrm>
              <a:off x="7167370" y="4932517"/>
              <a:ext cx="223073" cy="195466"/>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sp>
          <p:nvSpPr>
            <p:cNvPr id="16" name="Freeform 7">
              <a:extLst>
                <a:ext uri="{FF2B5EF4-FFF2-40B4-BE49-F238E27FC236}">
                  <a16:creationId xmlns:a16="http://schemas.microsoft.com/office/drawing/2014/main" id="{EAA997AA-19B2-49AA-A460-426C6D6E2446}"/>
                </a:ext>
              </a:extLst>
            </p:cNvPr>
            <p:cNvSpPr>
              <a:spLocks/>
            </p:cNvSpPr>
            <p:nvPr/>
          </p:nvSpPr>
          <p:spPr bwMode="auto">
            <a:xfrm>
              <a:off x="7166266" y="5091540"/>
              <a:ext cx="49694" cy="77303"/>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sp>
          <p:nvSpPr>
            <p:cNvPr id="17" name="Freeform 8">
              <a:extLst>
                <a:ext uri="{FF2B5EF4-FFF2-40B4-BE49-F238E27FC236}">
                  <a16:creationId xmlns:a16="http://schemas.microsoft.com/office/drawing/2014/main" id="{13D221C2-925D-4D43-9FC7-A16DBB32CD59}"/>
                </a:ext>
              </a:extLst>
            </p:cNvPr>
            <p:cNvSpPr>
              <a:spLocks/>
            </p:cNvSpPr>
            <p:nvPr/>
          </p:nvSpPr>
          <p:spPr bwMode="auto">
            <a:xfrm>
              <a:off x="7190561" y="4732634"/>
              <a:ext cx="49694" cy="78407"/>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sp>
          <p:nvSpPr>
            <p:cNvPr id="18" name="Oval 10">
              <a:extLst>
                <a:ext uri="{FF2B5EF4-FFF2-40B4-BE49-F238E27FC236}">
                  <a16:creationId xmlns:a16="http://schemas.microsoft.com/office/drawing/2014/main" id="{261695CE-7872-4A19-A82A-3E174E86ACBF}"/>
                </a:ext>
              </a:extLst>
            </p:cNvPr>
            <p:cNvSpPr>
              <a:spLocks noChangeArrowheads="1"/>
            </p:cNvSpPr>
            <p:nvPr/>
          </p:nvSpPr>
          <p:spPr bwMode="auto">
            <a:xfrm>
              <a:off x="7047579" y="5019193"/>
              <a:ext cx="83343" cy="82437"/>
            </a:xfrm>
            <a:prstGeom prst="ellipse">
              <a:avLst/>
            </a:prstGeom>
            <a:noFill/>
            <a:ln w="19050" cap="flat">
              <a:solidFill>
                <a:srgbClr val="2E2F2E">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sp>
          <p:nvSpPr>
            <p:cNvPr id="19" name="Rectangle 18">
              <a:extLst>
                <a:ext uri="{FF2B5EF4-FFF2-40B4-BE49-F238E27FC236}">
                  <a16:creationId xmlns:a16="http://schemas.microsoft.com/office/drawing/2014/main" id="{E6CF1D9F-86A2-4CFB-AA25-7C4E878854F5}"/>
                </a:ext>
              </a:extLst>
            </p:cNvPr>
            <p:cNvSpPr/>
            <p:nvPr/>
          </p:nvSpPr>
          <p:spPr bwMode="auto">
            <a:xfrm>
              <a:off x="7288520" y="4813033"/>
              <a:ext cx="71780" cy="71781"/>
            </a:xfrm>
            <a:prstGeom prst="rect">
              <a:avLst/>
            </a:prstGeom>
            <a:noFill/>
            <a:ln w="19050" cap="flat">
              <a:solidFill>
                <a:srgbClr val="2E2F2E">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282828"/>
                </a:solidFill>
                <a:latin typeface="Segoe UI"/>
              </a:endParaRPr>
            </a:p>
          </p:txBody>
        </p:sp>
      </p:grpSp>
      <p:sp>
        <p:nvSpPr>
          <p:cNvPr id="2" name="Title 1">
            <a:extLst>
              <a:ext uri="{FF2B5EF4-FFF2-40B4-BE49-F238E27FC236}">
                <a16:creationId xmlns:a16="http://schemas.microsoft.com/office/drawing/2014/main" id="{04A2EC40-2692-408E-BBF1-2851484E2399}"/>
              </a:ext>
            </a:extLst>
          </p:cNvPr>
          <p:cNvSpPr>
            <a:spLocks noGrp="1"/>
          </p:cNvSpPr>
          <p:nvPr>
            <p:ph type="title"/>
          </p:nvPr>
        </p:nvSpPr>
        <p:spPr>
          <a:xfrm>
            <a:off x="426426" y="1184638"/>
            <a:ext cx="4391858" cy="3534530"/>
          </a:xfrm>
        </p:spPr>
        <p:txBody>
          <a:bodyPr/>
          <a:lstStyle/>
          <a:p>
            <a:r>
              <a:rPr lang="en-US" dirty="0"/>
              <a:t>Inform and engage</a:t>
            </a:r>
          </a:p>
        </p:txBody>
      </p:sp>
    </p:spTree>
    <p:extLst>
      <p:ext uri="{BB962C8B-B14F-4D97-AF65-F5344CB8AC3E}">
        <p14:creationId xmlns:p14="http://schemas.microsoft.com/office/powerpoint/2010/main" val="42326683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SharePoint Home</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3561421" cy="76940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New SharePoint sites page</a:t>
            </a:r>
          </a:p>
          <a:p>
            <a:pPr defTabSz="914367">
              <a:spcAft>
                <a:spcPts val="1765"/>
              </a:spcAft>
            </a:pPr>
            <a:r>
              <a:rPr lang="en-US" sz="1961" dirty="0">
                <a:latin typeface="Segoe UI"/>
              </a:rPr>
              <a:t>Most relevant sites in one place</a:t>
            </a:r>
          </a:p>
        </p:txBody>
      </p:sp>
      <p:grpSp>
        <p:nvGrpSpPr>
          <p:cNvPr id="14" name="Group 13">
            <a:extLst>
              <a:ext uri="{FF2B5EF4-FFF2-40B4-BE49-F238E27FC236}">
                <a16:creationId xmlns:a16="http://schemas.microsoft.com/office/drawing/2014/main" id="{1E12FAB4-2A36-4893-B7FE-DB71558FC742}"/>
              </a:ext>
            </a:extLst>
          </p:cNvPr>
          <p:cNvGrpSpPr/>
          <p:nvPr/>
        </p:nvGrpSpPr>
        <p:grpSpPr>
          <a:xfrm>
            <a:off x="4975470" y="1189494"/>
            <a:ext cx="8067823" cy="4657463"/>
            <a:chOff x="5075238" y="1212849"/>
            <a:chExt cx="8229600" cy="4750855"/>
          </a:xfrm>
        </p:grpSpPr>
        <p:grpSp>
          <p:nvGrpSpPr>
            <p:cNvPr id="15" name="Group 14">
              <a:extLst>
                <a:ext uri="{FF2B5EF4-FFF2-40B4-BE49-F238E27FC236}">
                  <a16:creationId xmlns:a16="http://schemas.microsoft.com/office/drawing/2014/main" id="{B6F8AA2A-CDED-4C8F-B81F-807210005672}"/>
                </a:ext>
              </a:extLst>
            </p:cNvPr>
            <p:cNvGrpSpPr/>
            <p:nvPr/>
          </p:nvGrpSpPr>
          <p:grpSpPr>
            <a:xfrm>
              <a:off x="5075238" y="1212849"/>
              <a:ext cx="8229600" cy="4750855"/>
              <a:chOff x="4617756" y="1458428"/>
              <a:chExt cx="9891467" cy="5300836"/>
            </a:xfrm>
          </p:grpSpPr>
          <p:grpSp>
            <p:nvGrpSpPr>
              <p:cNvPr id="20" name="Group 19">
                <a:extLst>
                  <a:ext uri="{FF2B5EF4-FFF2-40B4-BE49-F238E27FC236}">
                    <a16:creationId xmlns:a16="http://schemas.microsoft.com/office/drawing/2014/main" id="{A9ACFF04-4356-4DB3-9C43-DE7D420719C7}"/>
                  </a:ext>
                </a:extLst>
              </p:cNvPr>
              <p:cNvGrpSpPr/>
              <p:nvPr/>
            </p:nvGrpSpPr>
            <p:grpSpPr>
              <a:xfrm>
                <a:off x="5800939" y="1458428"/>
                <a:ext cx="8111074" cy="5122968"/>
                <a:chOff x="5374219" y="1458428"/>
                <a:chExt cx="8111074" cy="5122968"/>
              </a:xfrm>
            </p:grpSpPr>
            <p:grpSp>
              <p:nvGrpSpPr>
                <p:cNvPr id="23" name="Group 4">
                  <a:extLst>
                    <a:ext uri="{FF2B5EF4-FFF2-40B4-BE49-F238E27FC236}">
                      <a16:creationId xmlns:a16="http://schemas.microsoft.com/office/drawing/2014/main" id="{6278E4B4-8F89-4211-A864-7BF9A77D2518}"/>
                    </a:ext>
                  </a:extLst>
                </p:cNvPr>
                <p:cNvGrpSpPr>
                  <a:grpSpLocks noChangeAspect="1"/>
                </p:cNvGrpSpPr>
                <p:nvPr/>
              </p:nvGrpSpPr>
              <p:grpSpPr bwMode="auto">
                <a:xfrm>
                  <a:off x="5389680" y="1458428"/>
                  <a:ext cx="8095613" cy="5114259"/>
                  <a:chOff x="3125" y="919"/>
                  <a:chExt cx="2730" cy="1819"/>
                </a:xfrm>
                <a:noFill/>
              </p:grpSpPr>
              <p:sp>
                <p:nvSpPr>
                  <p:cNvPr id="26" name="Freeform 5">
                    <a:extLst>
                      <a:ext uri="{FF2B5EF4-FFF2-40B4-BE49-F238E27FC236}">
                        <a16:creationId xmlns:a16="http://schemas.microsoft.com/office/drawing/2014/main" id="{856B51EA-83ED-4DDA-AA12-10AB1DCC59EC}"/>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4" name="Oval 12">
                    <a:extLst>
                      <a:ext uri="{FF2B5EF4-FFF2-40B4-BE49-F238E27FC236}">
                        <a16:creationId xmlns:a16="http://schemas.microsoft.com/office/drawing/2014/main" id="{38159EBF-C7DE-414F-8811-880E4FC11E44}"/>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24" name="Rounded Rectangle 1">
                  <a:extLst>
                    <a:ext uri="{FF2B5EF4-FFF2-40B4-BE49-F238E27FC236}">
                      <a16:creationId xmlns:a16="http://schemas.microsoft.com/office/drawing/2014/main" id="{420CB3F5-20C9-4354-B782-34721831F7F3}"/>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Freeform 6">
                <a:extLst>
                  <a:ext uri="{FF2B5EF4-FFF2-40B4-BE49-F238E27FC236}">
                    <a16:creationId xmlns:a16="http://schemas.microsoft.com/office/drawing/2014/main" id="{8FF8EB83-3EE0-49A9-B040-60FABDEE0129}"/>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2" name="Freeform 7">
                <a:extLst>
                  <a:ext uri="{FF2B5EF4-FFF2-40B4-BE49-F238E27FC236}">
                    <a16:creationId xmlns:a16="http://schemas.microsoft.com/office/drawing/2014/main" id="{5E44DEDC-4045-4468-B58C-E4B97960AFE0}"/>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16" name="Picture 15">
              <a:extLst>
                <a:ext uri="{FF2B5EF4-FFF2-40B4-BE49-F238E27FC236}">
                  <a16:creationId xmlns:a16="http://schemas.microsoft.com/office/drawing/2014/main" id="{140B3117-D372-4E9D-8B59-4D12E50FE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944" y="1480318"/>
              <a:ext cx="6062471" cy="4041648"/>
            </a:xfrm>
            <a:prstGeom prst="rect">
              <a:avLst/>
            </a:prstGeom>
            <a:ln>
              <a:solidFill>
                <a:schemeClr val="accent6"/>
              </a:solidFill>
            </a:ln>
          </p:spPr>
        </p:pic>
      </p:grpSp>
    </p:spTree>
    <p:extLst>
      <p:ext uri="{BB962C8B-B14F-4D97-AF65-F5344CB8AC3E}">
        <p14:creationId xmlns:p14="http://schemas.microsoft.com/office/powerpoint/2010/main" val="2535211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Team News</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3561421" cy="81466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pPr>
            <a:r>
              <a:rPr lang="en-US" sz="1961" dirty="0">
                <a:latin typeface="Segoe UI"/>
              </a:rPr>
              <a:t>Keep up with and broadcast key events and accomplishments with other members of the team</a:t>
            </a:r>
          </a:p>
        </p:txBody>
      </p:sp>
      <p:grpSp>
        <p:nvGrpSpPr>
          <p:cNvPr id="14" name="Group 13">
            <a:extLst>
              <a:ext uri="{FF2B5EF4-FFF2-40B4-BE49-F238E27FC236}">
                <a16:creationId xmlns:a16="http://schemas.microsoft.com/office/drawing/2014/main" id="{528A0EF9-6070-4FA6-88AB-C25B5E86AFC6}"/>
              </a:ext>
            </a:extLst>
          </p:cNvPr>
          <p:cNvGrpSpPr/>
          <p:nvPr/>
        </p:nvGrpSpPr>
        <p:grpSpPr>
          <a:xfrm>
            <a:off x="4975470" y="1189494"/>
            <a:ext cx="8067823" cy="4657463"/>
            <a:chOff x="5075238" y="1212849"/>
            <a:chExt cx="8229600" cy="4750855"/>
          </a:xfrm>
        </p:grpSpPr>
        <p:grpSp>
          <p:nvGrpSpPr>
            <p:cNvPr id="15" name="Group 14">
              <a:extLst>
                <a:ext uri="{FF2B5EF4-FFF2-40B4-BE49-F238E27FC236}">
                  <a16:creationId xmlns:a16="http://schemas.microsoft.com/office/drawing/2014/main" id="{A7403D1C-9A22-4984-8B2E-E9BDB9E9E278}"/>
                </a:ext>
              </a:extLst>
            </p:cNvPr>
            <p:cNvGrpSpPr/>
            <p:nvPr/>
          </p:nvGrpSpPr>
          <p:grpSpPr>
            <a:xfrm>
              <a:off x="5075238" y="1212849"/>
              <a:ext cx="8229600" cy="4750855"/>
              <a:chOff x="4617756" y="1458428"/>
              <a:chExt cx="9891467" cy="5300836"/>
            </a:xfrm>
          </p:grpSpPr>
          <p:grpSp>
            <p:nvGrpSpPr>
              <p:cNvPr id="20" name="Group 19">
                <a:extLst>
                  <a:ext uri="{FF2B5EF4-FFF2-40B4-BE49-F238E27FC236}">
                    <a16:creationId xmlns:a16="http://schemas.microsoft.com/office/drawing/2014/main" id="{6341DEA9-A749-4435-B3C3-D9D842D1B5D7}"/>
                  </a:ext>
                </a:extLst>
              </p:cNvPr>
              <p:cNvGrpSpPr/>
              <p:nvPr/>
            </p:nvGrpSpPr>
            <p:grpSpPr>
              <a:xfrm>
                <a:off x="5800939" y="1458428"/>
                <a:ext cx="8111074" cy="5122968"/>
                <a:chOff x="5374219" y="1458428"/>
                <a:chExt cx="8111074" cy="5122968"/>
              </a:xfrm>
            </p:grpSpPr>
            <p:grpSp>
              <p:nvGrpSpPr>
                <p:cNvPr id="23" name="Group 4">
                  <a:extLst>
                    <a:ext uri="{FF2B5EF4-FFF2-40B4-BE49-F238E27FC236}">
                      <a16:creationId xmlns:a16="http://schemas.microsoft.com/office/drawing/2014/main" id="{627652A6-40AF-4CA0-997D-D8BF3364A072}"/>
                    </a:ext>
                  </a:extLst>
                </p:cNvPr>
                <p:cNvGrpSpPr>
                  <a:grpSpLocks noChangeAspect="1"/>
                </p:cNvGrpSpPr>
                <p:nvPr/>
              </p:nvGrpSpPr>
              <p:grpSpPr bwMode="auto">
                <a:xfrm>
                  <a:off x="5389680" y="1458428"/>
                  <a:ext cx="8095613" cy="5114259"/>
                  <a:chOff x="3125" y="919"/>
                  <a:chExt cx="2730" cy="1819"/>
                </a:xfrm>
                <a:noFill/>
              </p:grpSpPr>
              <p:sp>
                <p:nvSpPr>
                  <p:cNvPr id="26" name="Freeform 5">
                    <a:extLst>
                      <a:ext uri="{FF2B5EF4-FFF2-40B4-BE49-F238E27FC236}">
                        <a16:creationId xmlns:a16="http://schemas.microsoft.com/office/drawing/2014/main" id="{D6B4551F-6FFB-4B80-BDBB-FEF00C004E9F}"/>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4" name="Oval 12">
                    <a:extLst>
                      <a:ext uri="{FF2B5EF4-FFF2-40B4-BE49-F238E27FC236}">
                        <a16:creationId xmlns:a16="http://schemas.microsoft.com/office/drawing/2014/main" id="{1D9BCE81-D682-44E1-8305-9C5FD4DB7DCE}"/>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24" name="Rounded Rectangle 1">
                  <a:extLst>
                    <a:ext uri="{FF2B5EF4-FFF2-40B4-BE49-F238E27FC236}">
                      <a16:creationId xmlns:a16="http://schemas.microsoft.com/office/drawing/2014/main" id="{1BCF5FB5-970A-4A0E-8C98-E8C08BE96510}"/>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Freeform 6">
                <a:extLst>
                  <a:ext uri="{FF2B5EF4-FFF2-40B4-BE49-F238E27FC236}">
                    <a16:creationId xmlns:a16="http://schemas.microsoft.com/office/drawing/2014/main" id="{DB7523FD-55B5-4FC9-8E8D-AF8B734D03D6}"/>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2" name="Freeform 7">
                <a:extLst>
                  <a:ext uri="{FF2B5EF4-FFF2-40B4-BE49-F238E27FC236}">
                    <a16:creationId xmlns:a16="http://schemas.microsoft.com/office/drawing/2014/main" id="{87B265D6-957E-437A-86D4-A49DA37BFE30}"/>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16" name="Picture 15">
              <a:extLst>
                <a:ext uri="{FF2B5EF4-FFF2-40B4-BE49-F238E27FC236}">
                  <a16:creationId xmlns:a16="http://schemas.microsoft.com/office/drawing/2014/main" id="{9D7A8549-635B-440B-AB63-A0EA713F0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4" y="1483843"/>
              <a:ext cx="6062468" cy="4041646"/>
            </a:xfrm>
            <a:prstGeom prst="rect">
              <a:avLst/>
            </a:prstGeom>
            <a:ln>
              <a:solidFill>
                <a:schemeClr val="accent6"/>
              </a:solidFill>
            </a:ln>
          </p:spPr>
        </p:pic>
      </p:grpSp>
    </p:spTree>
    <p:extLst>
      <p:ext uri="{BB962C8B-B14F-4D97-AF65-F5344CB8AC3E}">
        <p14:creationId xmlns:p14="http://schemas.microsoft.com/office/powerpoint/2010/main" val="13747103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Communication Sites</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3561421" cy="131250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Beautiful, dynamic site to reach broad audience</a:t>
            </a:r>
          </a:p>
          <a:p>
            <a:pPr defTabSz="914367">
              <a:spcAft>
                <a:spcPts val="1765"/>
              </a:spcAft>
            </a:pPr>
            <a:r>
              <a:rPr lang="en-US" sz="1961" dirty="0">
                <a:latin typeface="Segoe UI"/>
              </a:rPr>
              <a:t>Keep the organization informed and engaged</a:t>
            </a:r>
          </a:p>
        </p:txBody>
      </p:sp>
      <p:grpSp>
        <p:nvGrpSpPr>
          <p:cNvPr id="18" name="Group 17">
            <a:extLst>
              <a:ext uri="{FF2B5EF4-FFF2-40B4-BE49-F238E27FC236}">
                <a16:creationId xmlns:a16="http://schemas.microsoft.com/office/drawing/2014/main" id="{04A4C583-33A5-40F0-92C8-CC2B74C73EA3}"/>
              </a:ext>
            </a:extLst>
          </p:cNvPr>
          <p:cNvGrpSpPr/>
          <p:nvPr/>
        </p:nvGrpSpPr>
        <p:grpSpPr>
          <a:xfrm>
            <a:off x="4975470" y="1189494"/>
            <a:ext cx="8067823" cy="4657463"/>
            <a:chOff x="5075238" y="1212849"/>
            <a:chExt cx="8229600" cy="4750855"/>
          </a:xfrm>
        </p:grpSpPr>
        <p:grpSp>
          <p:nvGrpSpPr>
            <p:cNvPr id="19" name="Group 18">
              <a:extLst>
                <a:ext uri="{FF2B5EF4-FFF2-40B4-BE49-F238E27FC236}">
                  <a16:creationId xmlns:a16="http://schemas.microsoft.com/office/drawing/2014/main" id="{A49AB8BC-FDDF-4B37-93F7-6B72C2B7C5F3}"/>
                </a:ext>
              </a:extLst>
            </p:cNvPr>
            <p:cNvGrpSpPr/>
            <p:nvPr/>
          </p:nvGrpSpPr>
          <p:grpSpPr>
            <a:xfrm>
              <a:off x="5075238" y="1212849"/>
              <a:ext cx="8229600" cy="4750855"/>
              <a:chOff x="4617756" y="1458428"/>
              <a:chExt cx="9891467" cy="5300836"/>
            </a:xfrm>
          </p:grpSpPr>
          <p:grpSp>
            <p:nvGrpSpPr>
              <p:cNvPr id="27" name="Group 26">
                <a:extLst>
                  <a:ext uri="{FF2B5EF4-FFF2-40B4-BE49-F238E27FC236}">
                    <a16:creationId xmlns:a16="http://schemas.microsoft.com/office/drawing/2014/main" id="{47788DD9-05EE-4723-AA1B-A1B6BF6CADC1}"/>
                  </a:ext>
                </a:extLst>
              </p:cNvPr>
              <p:cNvGrpSpPr/>
              <p:nvPr/>
            </p:nvGrpSpPr>
            <p:grpSpPr>
              <a:xfrm>
                <a:off x="5800939" y="1458428"/>
                <a:ext cx="8111074" cy="5122968"/>
                <a:chOff x="5374219" y="1458428"/>
                <a:chExt cx="8111074" cy="5122968"/>
              </a:xfrm>
            </p:grpSpPr>
            <p:grpSp>
              <p:nvGrpSpPr>
                <p:cNvPr id="30" name="Group 4">
                  <a:extLst>
                    <a:ext uri="{FF2B5EF4-FFF2-40B4-BE49-F238E27FC236}">
                      <a16:creationId xmlns:a16="http://schemas.microsoft.com/office/drawing/2014/main" id="{71508E71-777F-4905-8D68-3035B9B83305}"/>
                    </a:ext>
                  </a:extLst>
                </p:cNvPr>
                <p:cNvGrpSpPr>
                  <a:grpSpLocks noChangeAspect="1"/>
                </p:cNvGrpSpPr>
                <p:nvPr/>
              </p:nvGrpSpPr>
              <p:grpSpPr bwMode="auto">
                <a:xfrm>
                  <a:off x="5389680" y="1458428"/>
                  <a:ext cx="8095613" cy="5114259"/>
                  <a:chOff x="3125" y="919"/>
                  <a:chExt cx="2730" cy="1819"/>
                </a:xfrm>
                <a:noFill/>
              </p:grpSpPr>
              <p:sp>
                <p:nvSpPr>
                  <p:cNvPr id="32" name="Freeform 5">
                    <a:extLst>
                      <a:ext uri="{FF2B5EF4-FFF2-40B4-BE49-F238E27FC236}">
                        <a16:creationId xmlns:a16="http://schemas.microsoft.com/office/drawing/2014/main" id="{DAF341A3-2170-4D2A-9B6D-8C84E520A911}"/>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3" name="Oval 12">
                    <a:extLst>
                      <a:ext uri="{FF2B5EF4-FFF2-40B4-BE49-F238E27FC236}">
                        <a16:creationId xmlns:a16="http://schemas.microsoft.com/office/drawing/2014/main" id="{47ABFF58-65CA-448E-BDFA-8F6571ACD8A0}"/>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31" name="Rounded Rectangle 1">
                  <a:extLst>
                    <a:ext uri="{FF2B5EF4-FFF2-40B4-BE49-F238E27FC236}">
                      <a16:creationId xmlns:a16="http://schemas.microsoft.com/office/drawing/2014/main" id="{BFDD3624-A274-47A0-B49A-6094D8F0830F}"/>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Freeform 6">
                <a:extLst>
                  <a:ext uri="{FF2B5EF4-FFF2-40B4-BE49-F238E27FC236}">
                    <a16:creationId xmlns:a16="http://schemas.microsoft.com/office/drawing/2014/main" id="{4BECC66A-0731-46C6-8871-9FD0F3FB2050}"/>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9" name="Freeform 7">
                <a:extLst>
                  <a:ext uri="{FF2B5EF4-FFF2-40B4-BE49-F238E27FC236}">
                    <a16:creationId xmlns:a16="http://schemas.microsoft.com/office/drawing/2014/main" id="{0212C16F-752F-4CE2-B694-C64EFBA15A6A}"/>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25" name="Picture 24">
              <a:extLst>
                <a:ext uri="{FF2B5EF4-FFF2-40B4-BE49-F238E27FC236}">
                  <a16:creationId xmlns:a16="http://schemas.microsoft.com/office/drawing/2014/main" id="{D64EA3D3-DFA4-4CD9-8632-1AAA9E918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4" y="1483843"/>
              <a:ext cx="6062468" cy="4041646"/>
            </a:xfrm>
            <a:prstGeom prst="rect">
              <a:avLst/>
            </a:prstGeom>
            <a:ln>
              <a:solidFill>
                <a:schemeClr val="accent6"/>
              </a:solidFill>
            </a:ln>
          </p:spPr>
        </p:pic>
      </p:grpSp>
    </p:spTree>
    <p:extLst>
      <p:ext uri="{BB962C8B-B14F-4D97-AF65-F5344CB8AC3E}">
        <p14:creationId xmlns:p14="http://schemas.microsoft.com/office/powerpoint/2010/main" val="32401497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972DD0-4B74-49FC-ADDE-5C9FD5A8BCC7}"/>
              </a:ext>
            </a:extLst>
          </p:cNvPr>
          <p:cNvSpPr/>
          <p:nvPr/>
        </p:nvSpPr>
        <p:spPr bwMode="auto">
          <a:xfrm>
            <a:off x="793657" y="1510070"/>
            <a:ext cx="10604686" cy="4980846"/>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3AC93FEA-4A64-4549-A7BE-0ABC083039FA}"/>
              </a:ext>
            </a:extLst>
          </p:cNvPr>
          <p:cNvSpPr>
            <a:spLocks noGrp="1"/>
          </p:cNvSpPr>
          <p:nvPr>
            <p:ph type="title"/>
          </p:nvPr>
        </p:nvSpPr>
        <p:spPr/>
        <p:txBody>
          <a:bodyPr/>
          <a:lstStyle/>
          <a:p>
            <a:r>
              <a:rPr lang="en-US" dirty="0"/>
              <a:t>SharePoint sites: building blocks for your intranet</a:t>
            </a:r>
          </a:p>
        </p:txBody>
      </p:sp>
      <p:sp>
        <p:nvSpPr>
          <p:cNvPr id="5" name="TextBox 4">
            <a:extLst>
              <a:ext uri="{FF2B5EF4-FFF2-40B4-BE49-F238E27FC236}">
                <a16:creationId xmlns:a16="http://schemas.microsoft.com/office/drawing/2014/main" id="{52D04373-3B32-44CD-9AD9-C0DADB38119C}"/>
              </a:ext>
            </a:extLst>
          </p:cNvPr>
          <p:cNvSpPr txBox="1"/>
          <p:nvPr/>
        </p:nvSpPr>
        <p:spPr>
          <a:xfrm>
            <a:off x="4416841" y="1154349"/>
            <a:ext cx="3360640" cy="732581"/>
          </a:xfrm>
          <a:prstGeom prst="rect">
            <a:avLst/>
          </a:prstGeom>
          <a:solidFill>
            <a:srgbClr val="E6E6E6"/>
          </a:solidFill>
        </p:spPr>
        <p:txBody>
          <a:bodyPr wrap="square" lIns="179234" tIns="143387" rIns="179234" bIns="143387" rtlCol="0">
            <a:spAutoFit/>
          </a:bodyPr>
          <a:lstStyle/>
          <a:p>
            <a:pPr algn="ctr" defTabSz="914192">
              <a:lnSpc>
                <a:spcPct val="90000"/>
              </a:lnSpc>
              <a:spcAft>
                <a:spcPts val="588"/>
              </a:spcAft>
              <a:defRPr/>
            </a:pPr>
            <a:r>
              <a:rPr lang="en-US" sz="3136" dirty="0">
                <a:solidFill>
                  <a:srgbClr val="D83B01"/>
                </a:solidFill>
                <a:latin typeface="Segoe UI Semilight" panose="020B0402040204020203" pitchFamily="34" charset="0"/>
                <a:cs typeface="Segoe UI Semilight" panose="020B0402040204020203" pitchFamily="34" charset="0"/>
              </a:rPr>
              <a:t>your sites</a:t>
            </a:r>
          </a:p>
        </p:txBody>
      </p:sp>
      <p:sp>
        <p:nvSpPr>
          <p:cNvPr id="6" name="TextBox 5">
            <a:extLst>
              <a:ext uri="{FF2B5EF4-FFF2-40B4-BE49-F238E27FC236}">
                <a16:creationId xmlns:a16="http://schemas.microsoft.com/office/drawing/2014/main" id="{773EC2EB-527C-4757-8D8C-38A7E9EF6D49}"/>
              </a:ext>
            </a:extLst>
          </p:cNvPr>
          <p:cNvSpPr txBox="1"/>
          <p:nvPr/>
        </p:nvSpPr>
        <p:spPr>
          <a:xfrm>
            <a:off x="6842811" y="2159245"/>
            <a:ext cx="3360640" cy="621880"/>
          </a:xfrm>
          <a:prstGeom prst="rect">
            <a:avLst/>
          </a:prstGeom>
          <a:solidFill>
            <a:srgbClr val="107C10"/>
          </a:solidFill>
        </p:spPr>
        <p:txBody>
          <a:bodyPr wrap="square" lIns="179234" tIns="143387" rIns="179234" bIns="143387" rtlCol="0">
            <a:spAutoFit/>
          </a:bodyPr>
          <a:lstStyle>
            <a:defPPr>
              <a:defRPr lang="en-US"/>
            </a:defPPr>
            <a:lvl1pPr algn="ctr">
              <a:lnSpc>
                <a:spcPct val="90000"/>
              </a:lnSpc>
              <a:spcAft>
                <a:spcPts val="600"/>
              </a:spcAft>
              <a:defRPr sz="2400">
                <a:solidFill>
                  <a:srgbClr val="FFFFFF"/>
                </a:solidFill>
              </a:defRPr>
            </a:lvl1pPr>
          </a:lstStyle>
          <a:p>
            <a:pPr defTabSz="914192">
              <a:defRPr/>
            </a:pPr>
            <a:r>
              <a:rPr lang="en-US" sz="2353" dirty="0">
                <a:solidFill>
                  <a:srgbClr val="E6E6E6"/>
                </a:solidFill>
                <a:latin typeface="Segoe UI Semilight"/>
              </a:rPr>
              <a:t>Communication sites</a:t>
            </a:r>
          </a:p>
        </p:txBody>
      </p:sp>
      <p:sp>
        <p:nvSpPr>
          <p:cNvPr id="7" name="TextBox 6">
            <a:extLst>
              <a:ext uri="{FF2B5EF4-FFF2-40B4-BE49-F238E27FC236}">
                <a16:creationId xmlns:a16="http://schemas.microsoft.com/office/drawing/2014/main" id="{38079ACA-A688-4BF7-8080-AD2C19AB3AB7}"/>
              </a:ext>
            </a:extLst>
          </p:cNvPr>
          <p:cNvSpPr txBox="1"/>
          <p:nvPr/>
        </p:nvSpPr>
        <p:spPr>
          <a:xfrm>
            <a:off x="1749285" y="2159251"/>
            <a:ext cx="3360640" cy="621880"/>
          </a:xfrm>
          <a:prstGeom prst="rect">
            <a:avLst/>
          </a:prstGeom>
          <a:solidFill>
            <a:schemeClr val="accent4">
              <a:lumMod val="75000"/>
            </a:schemeClr>
          </a:solidFill>
        </p:spPr>
        <p:txBody>
          <a:bodyPr wrap="square" lIns="179234" tIns="143387" rIns="179234" bIns="143387" rtlCol="0">
            <a:spAutoFit/>
          </a:bodyPr>
          <a:lstStyle/>
          <a:p>
            <a:pPr algn="ctr" defTabSz="914192">
              <a:lnSpc>
                <a:spcPct val="90000"/>
              </a:lnSpc>
              <a:spcAft>
                <a:spcPts val="588"/>
              </a:spcAft>
              <a:defRPr/>
            </a:pPr>
            <a:r>
              <a:rPr lang="en-US" sz="2353" dirty="0">
                <a:solidFill>
                  <a:srgbClr val="E6E6E6"/>
                </a:solidFill>
                <a:latin typeface="Segoe UI Semilight"/>
              </a:rPr>
              <a:t>Team sites</a:t>
            </a:r>
          </a:p>
        </p:txBody>
      </p:sp>
      <p:sp>
        <p:nvSpPr>
          <p:cNvPr id="8" name="TextBox 7">
            <a:extLst>
              <a:ext uri="{FF2B5EF4-FFF2-40B4-BE49-F238E27FC236}">
                <a16:creationId xmlns:a16="http://schemas.microsoft.com/office/drawing/2014/main" id="{1DF1B1E4-C782-4E6C-8448-AE5B658B803D}"/>
              </a:ext>
            </a:extLst>
          </p:cNvPr>
          <p:cNvSpPr txBox="1"/>
          <p:nvPr/>
        </p:nvSpPr>
        <p:spPr>
          <a:xfrm>
            <a:off x="1749285" y="2774600"/>
            <a:ext cx="3360640" cy="506757"/>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Department</a:t>
            </a:r>
          </a:p>
        </p:txBody>
      </p:sp>
      <p:sp>
        <p:nvSpPr>
          <p:cNvPr id="9" name="TextBox 8">
            <a:extLst>
              <a:ext uri="{FF2B5EF4-FFF2-40B4-BE49-F238E27FC236}">
                <a16:creationId xmlns:a16="http://schemas.microsoft.com/office/drawing/2014/main" id="{8239FDE8-6E98-4A14-98D6-CDCB1773C52E}"/>
              </a:ext>
            </a:extLst>
          </p:cNvPr>
          <p:cNvSpPr txBox="1"/>
          <p:nvPr/>
        </p:nvSpPr>
        <p:spPr>
          <a:xfrm>
            <a:off x="1749285" y="3274859"/>
            <a:ext cx="3360640" cy="506757"/>
          </a:xfrm>
          <a:prstGeom prst="rect">
            <a:avLst/>
          </a:prstGeom>
          <a:solidFill>
            <a:schemeClr val="tx2">
              <a:lumMod val="10000"/>
              <a:lumOff val="90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Team</a:t>
            </a:r>
          </a:p>
        </p:txBody>
      </p:sp>
      <p:sp>
        <p:nvSpPr>
          <p:cNvPr id="10" name="TextBox 9">
            <a:extLst>
              <a:ext uri="{FF2B5EF4-FFF2-40B4-BE49-F238E27FC236}">
                <a16:creationId xmlns:a16="http://schemas.microsoft.com/office/drawing/2014/main" id="{EC68BF00-2CEF-4834-9CD5-C16FDDAC4A0B}"/>
              </a:ext>
            </a:extLst>
          </p:cNvPr>
          <p:cNvSpPr txBox="1"/>
          <p:nvPr/>
        </p:nvSpPr>
        <p:spPr>
          <a:xfrm>
            <a:off x="1749285" y="3780393"/>
            <a:ext cx="3360640" cy="506757"/>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Project</a:t>
            </a:r>
          </a:p>
        </p:txBody>
      </p:sp>
      <p:sp>
        <p:nvSpPr>
          <p:cNvPr id="16" name="Rectangle 15">
            <a:extLst>
              <a:ext uri="{FF2B5EF4-FFF2-40B4-BE49-F238E27FC236}">
                <a16:creationId xmlns:a16="http://schemas.microsoft.com/office/drawing/2014/main" id="{66D17582-774F-4553-AE77-1A4717580941}"/>
              </a:ext>
            </a:extLst>
          </p:cNvPr>
          <p:cNvSpPr/>
          <p:nvPr/>
        </p:nvSpPr>
        <p:spPr bwMode="auto">
          <a:xfrm>
            <a:off x="1749285" y="2714438"/>
            <a:ext cx="3360641" cy="160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79E9BC79-1D7B-45EE-B15F-A5334D8783D6}"/>
              </a:ext>
            </a:extLst>
          </p:cNvPr>
          <p:cNvSpPr txBox="1"/>
          <p:nvPr/>
        </p:nvSpPr>
        <p:spPr>
          <a:xfrm>
            <a:off x="1749285" y="4283551"/>
            <a:ext cx="3360640" cy="506757"/>
          </a:xfrm>
          <a:prstGeom prst="rect">
            <a:avLst/>
          </a:prstGeom>
          <a:solidFill>
            <a:schemeClr val="tx2">
              <a:lumMod val="10000"/>
              <a:lumOff val="90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Extranet (Partner, Customer)</a:t>
            </a:r>
          </a:p>
        </p:txBody>
      </p:sp>
      <p:sp>
        <p:nvSpPr>
          <p:cNvPr id="25" name="TextBox 24">
            <a:extLst>
              <a:ext uri="{FF2B5EF4-FFF2-40B4-BE49-F238E27FC236}">
                <a16:creationId xmlns:a16="http://schemas.microsoft.com/office/drawing/2014/main" id="{2B42A85E-45F0-43B6-AB76-9304FFD3638D}"/>
              </a:ext>
            </a:extLst>
          </p:cNvPr>
          <p:cNvSpPr txBox="1"/>
          <p:nvPr/>
        </p:nvSpPr>
        <p:spPr>
          <a:xfrm>
            <a:off x="1749284" y="4789437"/>
            <a:ext cx="3360641" cy="506757"/>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Committee (Planning, Executive)</a:t>
            </a:r>
          </a:p>
        </p:txBody>
      </p:sp>
      <p:sp>
        <p:nvSpPr>
          <p:cNvPr id="26" name="TextBox 25">
            <a:extLst>
              <a:ext uri="{FF2B5EF4-FFF2-40B4-BE49-F238E27FC236}">
                <a16:creationId xmlns:a16="http://schemas.microsoft.com/office/drawing/2014/main" id="{527713EC-B87B-4389-8759-FF83EB255C63}"/>
              </a:ext>
            </a:extLst>
          </p:cNvPr>
          <p:cNvSpPr txBox="1"/>
          <p:nvPr/>
        </p:nvSpPr>
        <p:spPr>
          <a:xfrm>
            <a:off x="6842811" y="2774600"/>
            <a:ext cx="3360640" cy="506689"/>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Initiative, campaign or event</a:t>
            </a:r>
          </a:p>
        </p:txBody>
      </p:sp>
      <p:sp>
        <p:nvSpPr>
          <p:cNvPr id="27" name="TextBox 26">
            <a:extLst>
              <a:ext uri="{FF2B5EF4-FFF2-40B4-BE49-F238E27FC236}">
                <a16:creationId xmlns:a16="http://schemas.microsoft.com/office/drawing/2014/main" id="{5E79E0C5-38F9-4610-A030-8948389FDBE5}"/>
              </a:ext>
            </a:extLst>
          </p:cNvPr>
          <p:cNvSpPr txBox="1"/>
          <p:nvPr/>
        </p:nvSpPr>
        <p:spPr>
          <a:xfrm>
            <a:off x="6842811" y="3274860"/>
            <a:ext cx="3360640" cy="506689"/>
          </a:xfrm>
          <a:prstGeom prst="rect">
            <a:avLst/>
          </a:prstGeom>
          <a:solidFill>
            <a:schemeClr val="tx2">
              <a:lumMod val="10000"/>
              <a:lumOff val="90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Share work with organization</a:t>
            </a:r>
          </a:p>
        </p:txBody>
      </p:sp>
      <p:sp>
        <p:nvSpPr>
          <p:cNvPr id="28" name="TextBox 27">
            <a:extLst>
              <a:ext uri="{FF2B5EF4-FFF2-40B4-BE49-F238E27FC236}">
                <a16:creationId xmlns:a16="http://schemas.microsoft.com/office/drawing/2014/main" id="{D7EB3328-6F8A-434D-99BD-6E7197FCA11A}"/>
              </a:ext>
            </a:extLst>
          </p:cNvPr>
          <p:cNvSpPr txBox="1"/>
          <p:nvPr/>
        </p:nvSpPr>
        <p:spPr>
          <a:xfrm>
            <a:off x="6842811" y="3780393"/>
            <a:ext cx="3360640" cy="506757"/>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Community of practice or interest</a:t>
            </a:r>
          </a:p>
        </p:txBody>
      </p:sp>
      <p:sp>
        <p:nvSpPr>
          <p:cNvPr id="29" name="TextBox 28">
            <a:extLst>
              <a:ext uri="{FF2B5EF4-FFF2-40B4-BE49-F238E27FC236}">
                <a16:creationId xmlns:a16="http://schemas.microsoft.com/office/drawing/2014/main" id="{EB43ECA3-BD91-40FB-B8A6-B5263396F214}"/>
              </a:ext>
            </a:extLst>
          </p:cNvPr>
          <p:cNvSpPr txBox="1"/>
          <p:nvPr/>
        </p:nvSpPr>
        <p:spPr>
          <a:xfrm>
            <a:off x="6842811" y="4283551"/>
            <a:ext cx="3360640" cy="506757"/>
          </a:xfrm>
          <a:prstGeom prst="rect">
            <a:avLst/>
          </a:prstGeom>
          <a:solidFill>
            <a:schemeClr val="tx2">
              <a:lumMod val="10000"/>
              <a:lumOff val="90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Training and policies</a:t>
            </a:r>
          </a:p>
        </p:txBody>
      </p:sp>
      <p:sp>
        <p:nvSpPr>
          <p:cNvPr id="32" name="TextBox 31">
            <a:extLst>
              <a:ext uri="{FF2B5EF4-FFF2-40B4-BE49-F238E27FC236}">
                <a16:creationId xmlns:a16="http://schemas.microsoft.com/office/drawing/2014/main" id="{F7B2E2E6-13B6-466B-AA92-5F4863CBAE33}"/>
              </a:ext>
            </a:extLst>
          </p:cNvPr>
          <p:cNvSpPr txBox="1"/>
          <p:nvPr/>
        </p:nvSpPr>
        <p:spPr>
          <a:xfrm>
            <a:off x="6842810" y="4789437"/>
            <a:ext cx="3360640" cy="506757"/>
          </a:xfrm>
          <a:prstGeom prst="rect">
            <a:avLst/>
          </a:prstGeom>
          <a:solidFill>
            <a:schemeClr val="tx2">
              <a:lumMod val="25000"/>
              <a:lumOff val="75000"/>
            </a:schemeClr>
          </a:solidFill>
        </p:spPr>
        <p:txBody>
          <a:bodyPr wrap="square" lIns="179234" tIns="143387" rIns="179234" bIns="143387" rtlCol="0">
            <a:spAutoFit/>
          </a:bodyPr>
          <a:lstStyle/>
          <a:p>
            <a:pPr algn="ctr" defTabSz="914192">
              <a:lnSpc>
                <a:spcPct val="90000"/>
              </a:lnSpc>
              <a:spcAft>
                <a:spcPts val="588"/>
              </a:spcAft>
              <a:defRPr/>
            </a:pPr>
            <a:r>
              <a:rPr lang="en-US" sz="1567" dirty="0">
                <a:solidFill>
                  <a:sysClr val="windowText" lastClr="000000"/>
                </a:solidFill>
                <a:latin typeface="Segoe UI Semilight"/>
              </a:rPr>
              <a:t>Updates and reports</a:t>
            </a:r>
          </a:p>
        </p:txBody>
      </p:sp>
      <p:sp>
        <p:nvSpPr>
          <p:cNvPr id="2" name="TextBox 1">
            <a:extLst>
              <a:ext uri="{FF2B5EF4-FFF2-40B4-BE49-F238E27FC236}">
                <a16:creationId xmlns:a16="http://schemas.microsoft.com/office/drawing/2014/main" id="{B8B200F8-60D2-44B2-887B-81163935817E}"/>
              </a:ext>
            </a:extLst>
          </p:cNvPr>
          <p:cNvSpPr txBox="1"/>
          <p:nvPr/>
        </p:nvSpPr>
        <p:spPr>
          <a:xfrm>
            <a:off x="1245200" y="5481949"/>
            <a:ext cx="4384038" cy="621926"/>
          </a:xfrm>
          <a:prstGeom prst="rect">
            <a:avLst/>
          </a:prstGeom>
          <a:noFill/>
        </p:spPr>
        <p:txBody>
          <a:bodyPr wrap="none" lIns="179234" tIns="143387" rIns="179234" bIns="143387" rtlCol="0">
            <a:spAutoFit/>
          </a:bodyPr>
          <a:lstStyle/>
          <a:p>
            <a:pPr algn="ctr" defTabSz="914192">
              <a:lnSpc>
                <a:spcPct val="90000"/>
              </a:lnSpc>
              <a:spcAft>
                <a:spcPts val="588"/>
              </a:spcAft>
              <a:defRPr/>
            </a:pPr>
            <a:r>
              <a:rPr lang="en-US" sz="2353" dirty="0">
                <a:gradFill>
                  <a:gsLst>
                    <a:gs pos="2917">
                      <a:srgbClr val="353535"/>
                    </a:gs>
                    <a:gs pos="30000">
                      <a:srgbClr val="353535"/>
                    </a:gs>
                  </a:gsLst>
                  <a:lin ang="5400000" scaled="0"/>
                </a:gradFill>
                <a:latin typeface="Segoe UI Semilight"/>
              </a:rPr>
              <a:t>Connect, Create &amp; Collaborate</a:t>
            </a:r>
          </a:p>
        </p:txBody>
      </p:sp>
      <p:sp>
        <p:nvSpPr>
          <p:cNvPr id="19" name="TextBox 18">
            <a:extLst>
              <a:ext uri="{FF2B5EF4-FFF2-40B4-BE49-F238E27FC236}">
                <a16:creationId xmlns:a16="http://schemas.microsoft.com/office/drawing/2014/main" id="{35265EDD-4A98-4D94-A2EC-B69BA8B4FE0A}"/>
              </a:ext>
            </a:extLst>
          </p:cNvPr>
          <p:cNvSpPr txBox="1"/>
          <p:nvPr/>
        </p:nvSpPr>
        <p:spPr>
          <a:xfrm>
            <a:off x="6550231" y="5481950"/>
            <a:ext cx="3930581" cy="621926"/>
          </a:xfrm>
          <a:prstGeom prst="rect">
            <a:avLst/>
          </a:prstGeom>
          <a:noFill/>
        </p:spPr>
        <p:txBody>
          <a:bodyPr wrap="none" lIns="179234" tIns="143387" rIns="179234" bIns="143387" rtlCol="0">
            <a:spAutoFit/>
          </a:bodyPr>
          <a:lstStyle/>
          <a:p>
            <a:pPr algn="ctr" defTabSz="914192">
              <a:lnSpc>
                <a:spcPct val="90000"/>
              </a:lnSpc>
              <a:spcAft>
                <a:spcPts val="588"/>
              </a:spcAft>
              <a:defRPr/>
            </a:pPr>
            <a:r>
              <a:rPr lang="en-US" sz="2353" dirty="0">
                <a:gradFill>
                  <a:gsLst>
                    <a:gs pos="2917">
                      <a:srgbClr val="353535"/>
                    </a:gs>
                    <a:gs pos="30000">
                      <a:srgbClr val="353535"/>
                    </a:gs>
                  </a:gsLst>
                  <a:lin ang="5400000" scaled="0"/>
                </a:gradFill>
                <a:latin typeface="Segoe UI Semilight"/>
              </a:rPr>
              <a:t>Story, Showcase &amp; Services</a:t>
            </a:r>
          </a:p>
        </p:txBody>
      </p:sp>
    </p:spTree>
    <p:extLst>
      <p:ext uri="{BB962C8B-B14F-4D97-AF65-F5344CB8AC3E}">
        <p14:creationId xmlns:p14="http://schemas.microsoft.com/office/powerpoint/2010/main" val="135415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972DD0-4B74-49FC-ADDE-5C9FD5A8BCC7}"/>
              </a:ext>
            </a:extLst>
          </p:cNvPr>
          <p:cNvSpPr/>
          <p:nvPr/>
        </p:nvSpPr>
        <p:spPr bwMode="auto">
          <a:xfrm>
            <a:off x="270069" y="898654"/>
            <a:ext cx="11654186" cy="5816772"/>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3AC93FEA-4A64-4549-A7BE-0ABC083039FA}"/>
              </a:ext>
            </a:extLst>
          </p:cNvPr>
          <p:cNvSpPr>
            <a:spLocks noGrp="1"/>
          </p:cNvSpPr>
          <p:nvPr>
            <p:ph type="title"/>
          </p:nvPr>
        </p:nvSpPr>
        <p:spPr>
          <a:xfrm>
            <a:off x="587522" y="217433"/>
            <a:ext cx="11016957" cy="553920"/>
          </a:xfrm>
        </p:spPr>
        <p:txBody>
          <a:bodyPr/>
          <a:lstStyle/>
          <a:p>
            <a:r>
              <a:rPr lang="en-US" dirty="0"/>
              <a:t>SharePoint sites: building blocks for your intranet</a:t>
            </a:r>
          </a:p>
        </p:txBody>
      </p:sp>
      <p:sp>
        <p:nvSpPr>
          <p:cNvPr id="6" name="TextBox 5">
            <a:extLst>
              <a:ext uri="{FF2B5EF4-FFF2-40B4-BE49-F238E27FC236}">
                <a16:creationId xmlns:a16="http://schemas.microsoft.com/office/drawing/2014/main" id="{773EC2EB-527C-4757-8D8C-38A7E9EF6D49}"/>
              </a:ext>
            </a:extLst>
          </p:cNvPr>
          <p:cNvSpPr txBox="1"/>
          <p:nvPr/>
        </p:nvSpPr>
        <p:spPr>
          <a:xfrm>
            <a:off x="6394663" y="1412573"/>
            <a:ext cx="3809367" cy="621880"/>
          </a:xfrm>
          <a:prstGeom prst="rect">
            <a:avLst/>
          </a:prstGeom>
          <a:solidFill>
            <a:srgbClr val="107C10"/>
          </a:solidFill>
        </p:spPr>
        <p:txBody>
          <a:bodyPr wrap="square" lIns="179234" tIns="143387" rIns="179234" bIns="143387" rtlCol="0">
            <a:noAutofit/>
          </a:bodyPr>
          <a:lstStyle>
            <a:defPPr>
              <a:defRPr lang="en-US"/>
            </a:defPPr>
            <a:lvl1pPr algn="ctr">
              <a:lnSpc>
                <a:spcPct val="90000"/>
              </a:lnSpc>
              <a:spcAft>
                <a:spcPts val="600"/>
              </a:spcAft>
              <a:defRPr sz="2400">
                <a:solidFill>
                  <a:srgbClr val="FFFFFF"/>
                </a:solidFill>
              </a:defRPr>
            </a:lvl1pPr>
          </a:lstStyle>
          <a:p>
            <a:pPr defTabSz="914016">
              <a:defRPr/>
            </a:pPr>
            <a:r>
              <a:rPr lang="en-US" sz="2353" dirty="0">
                <a:solidFill>
                  <a:srgbClr val="E6E6E6"/>
                </a:solidFill>
                <a:latin typeface="Segoe UI Semilight"/>
              </a:rPr>
              <a:t>Communication sites</a:t>
            </a:r>
          </a:p>
        </p:txBody>
      </p:sp>
      <p:sp>
        <p:nvSpPr>
          <p:cNvPr id="7" name="TextBox 6">
            <a:extLst>
              <a:ext uri="{FF2B5EF4-FFF2-40B4-BE49-F238E27FC236}">
                <a16:creationId xmlns:a16="http://schemas.microsoft.com/office/drawing/2014/main" id="{38079ACA-A688-4BF7-8080-AD2C19AB3AB7}"/>
              </a:ext>
            </a:extLst>
          </p:cNvPr>
          <p:cNvSpPr txBox="1"/>
          <p:nvPr/>
        </p:nvSpPr>
        <p:spPr>
          <a:xfrm>
            <a:off x="2212044" y="1412578"/>
            <a:ext cx="3360640" cy="621880"/>
          </a:xfrm>
          <a:prstGeom prst="rect">
            <a:avLst/>
          </a:prstGeom>
          <a:solidFill>
            <a:schemeClr val="accent4">
              <a:lumMod val="75000"/>
            </a:schemeClr>
          </a:solidFill>
        </p:spPr>
        <p:txBody>
          <a:bodyPr wrap="square" lIns="179234" tIns="143387" rIns="179234" bIns="143387" rtlCol="0">
            <a:noAutofit/>
          </a:bodyPr>
          <a:lstStyle/>
          <a:p>
            <a:pPr algn="ctr" defTabSz="914016">
              <a:lnSpc>
                <a:spcPct val="90000"/>
              </a:lnSpc>
              <a:spcAft>
                <a:spcPts val="588"/>
              </a:spcAft>
              <a:defRPr/>
            </a:pPr>
            <a:r>
              <a:rPr lang="en-US" sz="2353" dirty="0">
                <a:solidFill>
                  <a:srgbClr val="E6E6E6"/>
                </a:solidFill>
                <a:latin typeface="Segoe UI Semilight"/>
              </a:rPr>
              <a:t>Team sites</a:t>
            </a:r>
          </a:p>
        </p:txBody>
      </p:sp>
      <p:sp>
        <p:nvSpPr>
          <p:cNvPr id="8" name="TextBox 7">
            <a:extLst>
              <a:ext uri="{FF2B5EF4-FFF2-40B4-BE49-F238E27FC236}">
                <a16:creationId xmlns:a16="http://schemas.microsoft.com/office/drawing/2014/main" id="{1DF1B1E4-C782-4E6C-8448-AE5B658B803D}"/>
              </a:ext>
            </a:extLst>
          </p:cNvPr>
          <p:cNvSpPr txBox="1"/>
          <p:nvPr/>
        </p:nvSpPr>
        <p:spPr>
          <a:xfrm>
            <a:off x="2212043" y="2027927"/>
            <a:ext cx="7991563" cy="506757"/>
          </a:xfrm>
          <a:prstGeom prst="rect">
            <a:avLst/>
          </a:prstGeom>
          <a:solidFill>
            <a:schemeClr val="tx2">
              <a:lumMod val="25000"/>
              <a:lumOff val="75000"/>
            </a:schemeClr>
          </a:solidFill>
        </p:spPr>
        <p:txBody>
          <a:bodyPr wrap="square" lIns="179234" tIns="143387" rIns="179234" bIns="143387" rtlCol="0">
            <a:spAutoFit/>
          </a:bodyPr>
          <a:lstStyle/>
          <a:p>
            <a:pPr algn="ctr" defTabSz="914016">
              <a:lnSpc>
                <a:spcPct val="90000"/>
              </a:lnSpc>
              <a:spcAft>
                <a:spcPts val="588"/>
              </a:spcAft>
              <a:defRPr/>
            </a:pPr>
            <a:r>
              <a:rPr lang="en-US" sz="1567" dirty="0">
                <a:gradFill>
                  <a:gsLst>
                    <a:gs pos="2917">
                      <a:srgbClr val="353535"/>
                    </a:gs>
                    <a:gs pos="30000">
                      <a:srgbClr val="353535"/>
                    </a:gs>
                  </a:gsLst>
                  <a:lin ang="5400000" scaled="0"/>
                </a:gradFill>
                <a:latin typeface="Segoe UI Semilight"/>
              </a:rPr>
              <a:t>Create a web site that’s fast and mobile-ready</a:t>
            </a:r>
          </a:p>
        </p:txBody>
      </p:sp>
      <p:sp>
        <p:nvSpPr>
          <p:cNvPr id="9" name="TextBox 8">
            <a:extLst>
              <a:ext uri="{FF2B5EF4-FFF2-40B4-BE49-F238E27FC236}">
                <a16:creationId xmlns:a16="http://schemas.microsoft.com/office/drawing/2014/main" id="{8239FDE8-6E98-4A14-98D6-CDCB1773C52E}"/>
              </a:ext>
            </a:extLst>
          </p:cNvPr>
          <p:cNvSpPr txBox="1"/>
          <p:nvPr/>
        </p:nvSpPr>
        <p:spPr>
          <a:xfrm>
            <a:off x="2212043" y="2528188"/>
            <a:ext cx="7991563" cy="506757"/>
          </a:xfrm>
          <a:prstGeom prst="rect">
            <a:avLst/>
          </a:prstGeom>
          <a:solidFill>
            <a:schemeClr val="tx2">
              <a:lumMod val="10000"/>
              <a:lumOff val="90000"/>
            </a:schemeClr>
          </a:solidFill>
        </p:spPr>
        <p:txBody>
          <a:bodyPr wrap="square" lIns="179234" tIns="143387" rIns="179234" bIns="143387" rtlCol="0">
            <a:spAutoFit/>
          </a:bodyPr>
          <a:lstStyle/>
          <a:p>
            <a:pPr algn="ctr" defTabSz="914016">
              <a:lnSpc>
                <a:spcPct val="90000"/>
              </a:lnSpc>
              <a:spcAft>
                <a:spcPts val="588"/>
              </a:spcAft>
              <a:defRPr/>
            </a:pPr>
            <a:r>
              <a:rPr lang="en-US" sz="1567" dirty="0">
                <a:gradFill>
                  <a:gsLst>
                    <a:gs pos="2917">
                      <a:srgbClr val="353535"/>
                    </a:gs>
                    <a:gs pos="30000">
                      <a:srgbClr val="353535"/>
                    </a:gs>
                  </a:gsLst>
                  <a:lin ang="5400000" scaled="0"/>
                </a:gradFill>
                <a:latin typeface="Segoe UI Semilight"/>
              </a:rPr>
              <a:t>Share news &amp; information on beautiful pages with engaging &amp; dynamic web parts</a:t>
            </a:r>
          </a:p>
        </p:txBody>
      </p:sp>
      <p:sp>
        <p:nvSpPr>
          <p:cNvPr id="10" name="TextBox 9">
            <a:extLst>
              <a:ext uri="{FF2B5EF4-FFF2-40B4-BE49-F238E27FC236}">
                <a16:creationId xmlns:a16="http://schemas.microsoft.com/office/drawing/2014/main" id="{EC68BF00-2CEF-4834-9CD5-C16FDDAC4A0B}"/>
              </a:ext>
            </a:extLst>
          </p:cNvPr>
          <p:cNvSpPr txBox="1"/>
          <p:nvPr/>
        </p:nvSpPr>
        <p:spPr>
          <a:xfrm>
            <a:off x="2212043" y="3033720"/>
            <a:ext cx="7991563" cy="506757"/>
          </a:xfrm>
          <a:prstGeom prst="rect">
            <a:avLst/>
          </a:prstGeom>
          <a:solidFill>
            <a:schemeClr val="tx2">
              <a:lumMod val="25000"/>
              <a:lumOff val="75000"/>
            </a:schemeClr>
          </a:solidFill>
        </p:spPr>
        <p:txBody>
          <a:bodyPr wrap="square" lIns="179234" tIns="143387" rIns="179234" bIns="143387" rtlCol="0">
            <a:spAutoFit/>
          </a:bodyPr>
          <a:lstStyle/>
          <a:p>
            <a:pPr algn="ctr" defTabSz="914016">
              <a:lnSpc>
                <a:spcPct val="90000"/>
              </a:lnSpc>
              <a:spcAft>
                <a:spcPts val="588"/>
              </a:spcAft>
              <a:defRPr/>
            </a:pPr>
            <a:r>
              <a:rPr lang="en-US" sz="1567" dirty="0">
                <a:gradFill>
                  <a:gsLst>
                    <a:gs pos="2917">
                      <a:srgbClr val="353535"/>
                    </a:gs>
                    <a:gs pos="30000">
                      <a:srgbClr val="353535"/>
                    </a:gs>
                  </a:gsLst>
                  <a:lin ang="5400000" scaled="0"/>
                </a:gradFill>
                <a:latin typeface="Segoe UI Semilight"/>
              </a:rPr>
              <a:t>Stay up-to-date with news and activity</a:t>
            </a:r>
          </a:p>
        </p:txBody>
      </p:sp>
      <p:sp>
        <p:nvSpPr>
          <p:cNvPr id="11" name="TextBox 10">
            <a:extLst>
              <a:ext uri="{FF2B5EF4-FFF2-40B4-BE49-F238E27FC236}">
                <a16:creationId xmlns:a16="http://schemas.microsoft.com/office/drawing/2014/main" id="{2C1757C0-04EA-4E9F-97BF-7D54AF761C3F}"/>
              </a:ext>
            </a:extLst>
          </p:cNvPr>
          <p:cNvSpPr txBox="1"/>
          <p:nvPr/>
        </p:nvSpPr>
        <p:spPr>
          <a:xfrm>
            <a:off x="2212044" y="5045068"/>
            <a:ext cx="3360640" cy="506757"/>
          </a:xfrm>
          <a:prstGeom prst="rect">
            <a:avLst/>
          </a:prstGeom>
          <a:solidFill>
            <a:schemeClr val="tx2">
              <a:lumMod val="25000"/>
              <a:lumOff val="75000"/>
            </a:schemeClr>
          </a:solidFill>
        </p:spPr>
        <p:txBody>
          <a:bodyPr wrap="square" lIns="0" tIns="143387" rIns="0"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Office 365 group with default access</a:t>
            </a:r>
          </a:p>
        </p:txBody>
      </p:sp>
      <p:sp>
        <p:nvSpPr>
          <p:cNvPr id="12" name="TextBox 11">
            <a:extLst>
              <a:ext uri="{FF2B5EF4-FFF2-40B4-BE49-F238E27FC236}">
                <a16:creationId xmlns:a16="http://schemas.microsoft.com/office/drawing/2014/main" id="{1343151A-014B-4083-9DE3-B3FFE4A37EF8}"/>
              </a:ext>
            </a:extLst>
          </p:cNvPr>
          <p:cNvSpPr txBox="1"/>
          <p:nvPr/>
        </p:nvSpPr>
        <p:spPr>
          <a:xfrm>
            <a:off x="2212044" y="5551822"/>
            <a:ext cx="3360640" cy="588199"/>
          </a:xfrm>
          <a:prstGeom prst="rect">
            <a:avLst/>
          </a:prstGeom>
          <a:solidFill>
            <a:schemeClr val="tx2">
              <a:lumMod val="25000"/>
              <a:lumOff val="75000"/>
            </a:schemeClr>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076" dirty="0">
                <a:gradFill>
                  <a:gsLst>
                    <a:gs pos="2917">
                      <a:srgbClr val="353535"/>
                    </a:gs>
                    <a:gs pos="30000">
                      <a:srgbClr val="353535"/>
                    </a:gs>
                  </a:gsLst>
                  <a:lin ang="5400000" scaled="0"/>
                </a:gradFill>
                <a:latin typeface="Segoe UI Semilight"/>
              </a:rPr>
              <a:t>Shared inbox, calendar, Planner, Stream channel, Power BI, Microsoft Teams</a:t>
            </a:r>
          </a:p>
        </p:txBody>
      </p:sp>
      <p:sp>
        <p:nvSpPr>
          <p:cNvPr id="16" name="Rectangle 15">
            <a:extLst>
              <a:ext uri="{FF2B5EF4-FFF2-40B4-BE49-F238E27FC236}">
                <a16:creationId xmlns:a16="http://schemas.microsoft.com/office/drawing/2014/main" id="{66D17582-774F-4553-AE77-1A4717580941}"/>
              </a:ext>
            </a:extLst>
          </p:cNvPr>
          <p:cNvSpPr/>
          <p:nvPr/>
        </p:nvSpPr>
        <p:spPr bwMode="auto">
          <a:xfrm>
            <a:off x="2720276" y="1967765"/>
            <a:ext cx="3360641" cy="160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784606B2-1567-455D-A877-BF2722CE98DF}"/>
              </a:ext>
            </a:extLst>
          </p:cNvPr>
          <p:cNvSpPr txBox="1"/>
          <p:nvPr/>
        </p:nvSpPr>
        <p:spPr>
          <a:xfrm>
            <a:off x="2212044" y="4545570"/>
            <a:ext cx="3360640" cy="506757"/>
          </a:xfrm>
          <a:prstGeom prst="rect">
            <a:avLst/>
          </a:prstGeom>
          <a:solidFill>
            <a:schemeClr val="tx2">
              <a:lumMod val="10000"/>
              <a:lumOff val="90000"/>
            </a:schemeClr>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Site design: team site</a:t>
            </a:r>
          </a:p>
        </p:txBody>
      </p:sp>
      <p:sp>
        <p:nvSpPr>
          <p:cNvPr id="20" name="TextBox 19">
            <a:extLst>
              <a:ext uri="{FF2B5EF4-FFF2-40B4-BE49-F238E27FC236}">
                <a16:creationId xmlns:a16="http://schemas.microsoft.com/office/drawing/2014/main" id="{C719DC42-F020-43A8-A4D7-B43C3362657B}"/>
              </a:ext>
            </a:extLst>
          </p:cNvPr>
          <p:cNvSpPr txBox="1"/>
          <p:nvPr/>
        </p:nvSpPr>
        <p:spPr>
          <a:xfrm>
            <a:off x="6395087" y="4547601"/>
            <a:ext cx="3808945" cy="510886"/>
          </a:xfrm>
          <a:prstGeom prst="rect">
            <a:avLst/>
          </a:prstGeom>
          <a:solidFill>
            <a:schemeClr val="tx2">
              <a:lumMod val="10000"/>
              <a:lumOff val="90000"/>
            </a:schemeClr>
          </a:solidFill>
        </p:spPr>
        <p:txBody>
          <a:bodyPr wrap="square" lIns="179234" tIns="143387" rIns="179234" bIns="143387" rtlCol="0">
            <a:spAutoFit/>
          </a:bodyPr>
          <a:lstStyle>
            <a:defPPr>
              <a:defRPr lang="en-US"/>
            </a:defPPr>
            <a:lvl1pPr algn="ctr" defTabSz="932563">
              <a:lnSpc>
                <a:spcPct val="90000"/>
              </a:lnSpc>
              <a:spcAft>
                <a:spcPts val="600"/>
              </a:spcAft>
              <a:defRPr sz="1599">
                <a:gradFill>
                  <a:gsLst>
                    <a:gs pos="2917">
                      <a:srgbClr val="353535"/>
                    </a:gs>
                    <a:gs pos="30000">
                      <a:srgbClr val="353535"/>
                    </a:gs>
                  </a:gsLst>
                  <a:lin ang="5400000" scaled="0"/>
                </a:gradFill>
                <a:latin typeface="Segoe UI Semilight"/>
              </a:defRPr>
            </a:lvl1pPr>
          </a:lstStyle>
          <a:p>
            <a:pPr defTabSz="914016">
              <a:defRPr/>
            </a:pPr>
            <a:r>
              <a:rPr lang="en-US" sz="1567" dirty="0"/>
              <a:t>Site designs: Topic, Showcase, Blank</a:t>
            </a:r>
          </a:p>
        </p:txBody>
      </p:sp>
      <p:sp>
        <p:nvSpPr>
          <p:cNvPr id="21" name="TextBox 20">
            <a:extLst>
              <a:ext uri="{FF2B5EF4-FFF2-40B4-BE49-F238E27FC236}">
                <a16:creationId xmlns:a16="http://schemas.microsoft.com/office/drawing/2014/main" id="{79E9BC79-1D7B-45EE-B15F-A5334D8783D6}"/>
              </a:ext>
            </a:extLst>
          </p:cNvPr>
          <p:cNvSpPr txBox="1"/>
          <p:nvPr/>
        </p:nvSpPr>
        <p:spPr>
          <a:xfrm>
            <a:off x="2212043" y="3536880"/>
            <a:ext cx="7991563" cy="506757"/>
          </a:xfrm>
          <a:prstGeom prst="rect">
            <a:avLst/>
          </a:prstGeom>
          <a:solidFill>
            <a:schemeClr val="tx2">
              <a:lumMod val="10000"/>
              <a:lumOff val="90000"/>
            </a:schemeClr>
          </a:solidFill>
        </p:spPr>
        <p:txBody>
          <a:bodyPr wrap="square" lIns="179234" tIns="143387" rIns="179234" bIns="143387" rtlCol="0">
            <a:spAutoFit/>
          </a:bodyPr>
          <a:lstStyle/>
          <a:p>
            <a:pPr algn="ctr" defTabSz="914016">
              <a:lnSpc>
                <a:spcPct val="90000"/>
              </a:lnSpc>
              <a:spcAft>
                <a:spcPts val="588"/>
              </a:spcAft>
              <a:defRPr/>
            </a:pPr>
            <a:r>
              <a:rPr lang="en-US" sz="1567" dirty="0">
                <a:gradFill>
                  <a:gsLst>
                    <a:gs pos="2917">
                      <a:srgbClr val="353535"/>
                    </a:gs>
                    <a:gs pos="30000">
                      <a:srgbClr val="353535"/>
                    </a:gs>
                  </a:gsLst>
                  <a:lin ang="5400000" scaled="0"/>
                </a:gradFill>
                <a:latin typeface="Segoe UI Semilight"/>
              </a:rPr>
              <a:t>Share files and data with libraries and lists</a:t>
            </a:r>
          </a:p>
        </p:txBody>
      </p:sp>
      <p:sp>
        <p:nvSpPr>
          <p:cNvPr id="23" name="TextBox 22">
            <a:extLst>
              <a:ext uri="{FF2B5EF4-FFF2-40B4-BE49-F238E27FC236}">
                <a16:creationId xmlns:a16="http://schemas.microsoft.com/office/drawing/2014/main" id="{390D810D-FAB5-42D0-8EC1-F1A529E69105}"/>
              </a:ext>
            </a:extLst>
          </p:cNvPr>
          <p:cNvSpPr txBox="1"/>
          <p:nvPr/>
        </p:nvSpPr>
        <p:spPr>
          <a:xfrm>
            <a:off x="6394662" y="5054358"/>
            <a:ext cx="3808945" cy="506757"/>
          </a:xfrm>
          <a:prstGeom prst="rect">
            <a:avLst/>
          </a:prstGeom>
          <a:solidFill>
            <a:schemeClr val="tx2">
              <a:lumMod val="25000"/>
              <a:lumOff val="75000"/>
            </a:schemeClr>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Site owner assigns permissions</a:t>
            </a:r>
          </a:p>
        </p:txBody>
      </p:sp>
      <p:sp>
        <p:nvSpPr>
          <p:cNvPr id="25" name="TextBox 24">
            <a:extLst>
              <a:ext uri="{FF2B5EF4-FFF2-40B4-BE49-F238E27FC236}">
                <a16:creationId xmlns:a16="http://schemas.microsoft.com/office/drawing/2014/main" id="{2B42A85E-45F0-43B6-AB76-9304FFD3638D}"/>
              </a:ext>
            </a:extLst>
          </p:cNvPr>
          <p:cNvSpPr txBox="1"/>
          <p:nvPr/>
        </p:nvSpPr>
        <p:spPr>
          <a:xfrm>
            <a:off x="2212043" y="4042765"/>
            <a:ext cx="7991563" cy="506757"/>
          </a:xfrm>
          <a:prstGeom prst="rect">
            <a:avLst/>
          </a:prstGeom>
          <a:solidFill>
            <a:schemeClr val="tx2">
              <a:lumMod val="25000"/>
              <a:lumOff val="75000"/>
            </a:schemeClr>
          </a:solidFill>
        </p:spPr>
        <p:txBody>
          <a:bodyPr wrap="square" lIns="179234" tIns="143387" rIns="179234" bIns="143387" rtlCol="0">
            <a:spAutoFit/>
          </a:bodyPr>
          <a:lstStyle/>
          <a:p>
            <a:pPr algn="ctr" defTabSz="914016">
              <a:lnSpc>
                <a:spcPct val="90000"/>
              </a:lnSpc>
              <a:spcAft>
                <a:spcPts val="588"/>
              </a:spcAft>
              <a:defRPr/>
            </a:pPr>
            <a:r>
              <a:rPr lang="en-US" sz="1567" dirty="0">
                <a:gradFill>
                  <a:gsLst>
                    <a:gs pos="2917">
                      <a:srgbClr val="353535"/>
                    </a:gs>
                    <a:gs pos="30000">
                      <a:srgbClr val="353535"/>
                    </a:gs>
                  </a:gsLst>
                  <a:lin ang="5400000" scaled="0"/>
                </a:gradFill>
                <a:latin typeface="Segoe UI Semilight"/>
              </a:rPr>
              <a:t>Create customized forms &amp; experiences with PowerApps, automate process with Flow</a:t>
            </a:r>
          </a:p>
        </p:txBody>
      </p:sp>
      <p:sp>
        <p:nvSpPr>
          <p:cNvPr id="19" name="TextBox 18">
            <a:extLst>
              <a:ext uri="{FF2B5EF4-FFF2-40B4-BE49-F238E27FC236}">
                <a16:creationId xmlns:a16="http://schemas.microsoft.com/office/drawing/2014/main" id="{83B39156-DF40-4853-AB8B-932C14AABE35}"/>
              </a:ext>
            </a:extLst>
          </p:cNvPr>
          <p:cNvSpPr txBox="1"/>
          <p:nvPr/>
        </p:nvSpPr>
        <p:spPr>
          <a:xfrm>
            <a:off x="6395088" y="5559190"/>
            <a:ext cx="3808517" cy="588199"/>
          </a:xfrm>
          <a:prstGeom prst="rect">
            <a:avLst/>
          </a:prstGeom>
          <a:solidFill>
            <a:schemeClr val="accent1">
              <a:lumMod val="20000"/>
              <a:lumOff val="80000"/>
            </a:schemeClr>
          </a:solidFill>
          <a:ln>
            <a:noFill/>
          </a:ln>
        </p:spPr>
        <p:txBody>
          <a:bodyPr wrap="square" lIns="179234" tIns="143387" rIns="179234" bIns="143387" rtlCol="0">
            <a:no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Future: Yammer on by default</a:t>
            </a:r>
          </a:p>
        </p:txBody>
      </p:sp>
      <p:sp>
        <p:nvSpPr>
          <p:cNvPr id="33" name="TextBox 32">
            <a:extLst>
              <a:ext uri="{FF2B5EF4-FFF2-40B4-BE49-F238E27FC236}">
                <a16:creationId xmlns:a16="http://schemas.microsoft.com/office/drawing/2014/main" id="{33E8DA54-3B2D-46DD-BDA0-E8BA5CE5A7FA}"/>
              </a:ext>
            </a:extLst>
          </p:cNvPr>
          <p:cNvSpPr txBox="1"/>
          <p:nvPr/>
        </p:nvSpPr>
        <p:spPr>
          <a:xfrm>
            <a:off x="2212044" y="6150799"/>
            <a:ext cx="3360640" cy="506757"/>
          </a:xfrm>
          <a:prstGeom prst="rect">
            <a:avLst/>
          </a:prstGeom>
          <a:solidFill>
            <a:schemeClr val="tx2">
              <a:lumMod val="10000"/>
              <a:lumOff val="90000"/>
            </a:schemeClr>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Created by users or admins</a:t>
            </a:r>
          </a:p>
        </p:txBody>
      </p:sp>
      <p:sp>
        <p:nvSpPr>
          <p:cNvPr id="36" name="TextBox 35">
            <a:extLst>
              <a:ext uri="{FF2B5EF4-FFF2-40B4-BE49-F238E27FC236}">
                <a16:creationId xmlns:a16="http://schemas.microsoft.com/office/drawing/2014/main" id="{933B7330-33B3-4FB2-8282-D962512C1799}"/>
              </a:ext>
            </a:extLst>
          </p:cNvPr>
          <p:cNvSpPr txBox="1"/>
          <p:nvPr/>
        </p:nvSpPr>
        <p:spPr>
          <a:xfrm>
            <a:off x="6394662" y="6149617"/>
            <a:ext cx="3808516" cy="506757"/>
          </a:xfrm>
          <a:prstGeom prst="rect">
            <a:avLst/>
          </a:prstGeom>
          <a:solidFill>
            <a:schemeClr val="tx2">
              <a:lumMod val="10000"/>
              <a:lumOff val="90000"/>
            </a:schemeClr>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gradFill>
                  <a:gsLst>
                    <a:gs pos="2917">
                      <a:srgbClr val="353535"/>
                    </a:gs>
                    <a:gs pos="30000">
                      <a:srgbClr val="353535"/>
                    </a:gs>
                  </a:gsLst>
                  <a:lin ang="5400000" scaled="0"/>
                </a:gradFill>
                <a:latin typeface="Segoe UI Semilight"/>
              </a:rPr>
              <a:t>Created by users or admins</a:t>
            </a:r>
          </a:p>
        </p:txBody>
      </p:sp>
    </p:spTree>
    <p:extLst>
      <p:ext uri="{BB962C8B-B14F-4D97-AF65-F5344CB8AC3E}">
        <p14:creationId xmlns:p14="http://schemas.microsoft.com/office/powerpoint/2010/main" val="191213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94D0CB-DD61-4723-BBEF-D9E1ED4747FC}"/>
              </a:ext>
            </a:extLst>
          </p:cNvPr>
          <p:cNvSpPr>
            <a:spLocks noGrp="1"/>
          </p:cNvSpPr>
          <p:nvPr>
            <p:ph type="title"/>
          </p:nvPr>
        </p:nvSpPr>
        <p:spPr>
          <a:xfrm>
            <a:off x="426426" y="943338"/>
            <a:ext cx="7477989" cy="620986"/>
          </a:xfrm>
        </p:spPr>
        <p:txBody>
          <a:bodyPr/>
          <a:lstStyle/>
          <a:p>
            <a:r>
              <a:rPr lang="en-US" dirty="0"/>
              <a:t>Modern SharePoint</a:t>
            </a:r>
          </a:p>
        </p:txBody>
      </p:sp>
      <p:sp>
        <p:nvSpPr>
          <p:cNvPr id="21" name="Rectangle 20">
            <a:extLst>
              <a:ext uri="{FF2B5EF4-FFF2-40B4-BE49-F238E27FC236}">
                <a16:creationId xmlns:a16="http://schemas.microsoft.com/office/drawing/2014/main" id="{8F8FD05A-B9E3-4A73-9DD3-5EBEAFBE4AA3}"/>
              </a:ext>
            </a:extLst>
          </p:cNvPr>
          <p:cNvSpPr/>
          <p:nvPr/>
        </p:nvSpPr>
        <p:spPr bwMode="auto">
          <a:xfrm>
            <a:off x="1" y="5009083"/>
            <a:ext cx="12192000" cy="18445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4">
            <a:extLst>
              <a:ext uri="{FF2B5EF4-FFF2-40B4-BE49-F238E27FC236}">
                <a16:creationId xmlns:a16="http://schemas.microsoft.com/office/drawing/2014/main" id="{1884EBE2-73C2-4535-9C36-93A912D16D01}"/>
              </a:ext>
            </a:extLst>
          </p:cNvPr>
          <p:cNvSpPr txBox="1">
            <a:spLocks/>
          </p:cNvSpPr>
          <p:nvPr/>
        </p:nvSpPr>
        <p:spPr>
          <a:xfrm>
            <a:off x="3827416" y="5655681"/>
            <a:ext cx="998583" cy="258981"/>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568" dirty="0">
                <a:solidFill>
                  <a:srgbClr val="FFFFFF"/>
                </a:solidFill>
                <a:latin typeface="Segoe UI"/>
              </a:rPr>
              <a:t>IT Controls</a:t>
            </a:r>
          </a:p>
        </p:txBody>
      </p:sp>
      <p:sp>
        <p:nvSpPr>
          <p:cNvPr id="20" name="Text Placeholder 4">
            <a:extLst>
              <a:ext uri="{FF2B5EF4-FFF2-40B4-BE49-F238E27FC236}">
                <a16:creationId xmlns:a16="http://schemas.microsoft.com/office/drawing/2014/main" id="{7579A2A7-1671-47A0-ADF2-1957582B7685}"/>
              </a:ext>
            </a:extLst>
          </p:cNvPr>
          <p:cNvSpPr txBox="1">
            <a:spLocks/>
          </p:cNvSpPr>
          <p:nvPr/>
        </p:nvSpPr>
        <p:spPr>
          <a:xfrm>
            <a:off x="6643326" y="5655680"/>
            <a:ext cx="1637073" cy="341273"/>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568" dirty="0">
                <a:solidFill>
                  <a:srgbClr val="FFFFFF"/>
                </a:solidFill>
                <a:latin typeface="Segoe UI"/>
              </a:rPr>
              <a:t>Extend &amp; Develop</a:t>
            </a:r>
          </a:p>
        </p:txBody>
      </p:sp>
      <p:sp>
        <p:nvSpPr>
          <p:cNvPr id="15" name="Text Placeholder 4">
            <a:extLst>
              <a:ext uri="{FF2B5EF4-FFF2-40B4-BE49-F238E27FC236}">
                <a16:creationId xmlns:a16="http://schemas.microsoft.com/office/drawing/2014/main" id="{CFB38478-38F8-48B8-A7F9-DFB0C23A5813}"/>
              </a:ext>
            </a:extLst>
          </p:cNvPr>
          <p:cNvSpPr txBox="1">
            <a:spLocks/>
          </p:cNvSpPr>
          <p:nvPr/>
        </p:nvSpPr>
        <p:spPr>
          <a:xfrm>
            <a:off x="695017" y="3963911"/>
            <a:ext cx="2074602" cy="275686"/>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568" dirty="0">
                <a:solidFill>
                  <a:srgbClr val="0078D4"/>
                </a:solidFill>
                <a:latin typeface="Segoe UI"/>
              </a:rPr>
              <a:t>Share &amp; work together</a:t>
            </a:r>
          </a:p>
        </p:txBody>
      </p:sp>
      <p:grpSp>
        <p:nvGrpSpPr>
          <p:cNvPr id="18" name="Group 17">
            <a:extLst>
              <a:ext uri="{FF2B5EF4-FFF2-40B4-BE49-F238E27FC236}">
                <a16:creationId xmlns:a16="http://schemas.microsoft.com/office/drawing/2014/main" id="{6D4C5DB3-BC49-4A46-A639-F900B277FCF8}"/>
              </a:ext>
            </a:extLst>
          </p:cNvPr>
          <p:cNvGrpSpPr/>
          <p:nvPr/>
        </p:nvGrpSpPr>
        <p:grpSpPr>
          <a:xfrm>
            <a:off x="1302133" y="2866375"/>
            <a:ext cx="860370" cy="807622"/>
            <a:chOff x="9516843" y="2979531"/>
            <a:chExt cx="1341498" cy="1259252"/>
          </a:xfrm>
        </p:grpSpPr>
        <p:sp>
          <p:nvSpPr>
            <p:cNvPr id="27" name="Freeform 5">
              <a:extLst>
                <a:ext uri="{FF2B5EF4-FFF2-40B4-BE49-F238E27FC236}">
                  <a16:creationId xmlns:a16="http://schemas.microsoft.com/office/drawing/2014/main" id="{09E7429F-959A-40BF-B956-0B23A56068CE}"/>
                </a:ext>
              </a:extLst>
            </p:cNvPr>
            <p:cNvSpPr>
              <a:spLocks/>
            </p:cNvSpPr>
            <p:nvPr/>
          </p:nvSpPr>
          <p:spPr bwMode="auto">
            <a:xfrm>
              <a:off x="10048690" y="3043499"/>
              <a:ext cx="341771" cy="74934"/>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12700"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28" name="Freeform 6">
              <a:extLst>
                <a:ext uri="{FF2B5EF4-FFF2-40B4-BE49-F238E27FC236}">
                  <a16:creationId xmlns:a16="http://schemas.microsoft.com/office/drawing/2014/main" id="{84DB8A3E-CF2B-4859-9756-6AC6AE774F49}"/>
                </a:ext>
              </a:extLst>
            </p:cNvPr>
            <p:cNvSpPr>
              <a:spLocks/>
            </p:cNvSpPr>
            <p:nvPr/>
          </p:nvSpPr>
          <p:spPr bwMode="auto">
            <a:xfrm>
              <a:off x="9622847" y="3140364"/>
              <a:ext cx="224801" cy="319839"/>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12700"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dirty="0">
                  <a:solidFill>
                    <a:srgbClr val="2C292A"/>
                  </a:solidFill>
                  <a:latin typeface="Segoe UI"/>
                </a:rPr>
                <a:t> </a:t>
              </a:r>
            </a:p>
          </p:txBody>
        </p:sp>
        <p:sp>
          <p:nvSpPr>
            <p:cNvPr id="29" name="Freeform 7">
              <a:extLst>
                <a:ext uri="{FF2B5EF4-FFF2-40B4-BE49-F238E27FC236}">
                  <a16:creationId xmlns:a16="http://schemas.microsoft.com/office/drawing/2014/main" id="{35946148-BCDB-4710-B2AE-716113C4F7D3}"/>
                </a:ext>
              </a:extLst>
            </p:cNvPr>
            <p:cNvSpPr>
              <a:spLocks/>
            </p:cNvSpPr>
            <p:nvPr/>
          </p:nvSpPr>
          <p:spPr bwMode="auto">
            <a:xfrm>
              <a:off x="9622847" y="3674039"/>
              <a:ext cx="191904" cy="297907"/>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12700"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0" name="Oval 8">
              <a:extLst>
                <a:ext uri="{FF2B5EF4-FFF2-40B4-BE49-F238E27FC236}">
                  <a16:creationId xmlns:a16="http://schemas.microsoft.com/office/drawing/2014/main" id="{45E4BFC7-E3CE-4D53-B9A9-0B1F44030E12}"/>
                </a:ext>
              </a:extLst>
            </p:cNvPr>
            <p:cNvSpPr>
              <a:spLocks noChangeArrowheads="1"/>
            </p:cNvSpPr>
            <p:nvPr/>
          </p:nvSpPr>
          <p:spPr bwMode="auto">
            <a:xfrm>
              <a:off x="10476361" y="3160469"/>
              <a:ext cx="350910" cy="341771"/>
            </a:xfrm>
            <a:prstGeom prst="ellipse">
              <a:avLst/>
            </a:prstGeom>
            <a:noFill/>
            <a:ln w="127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1" name="Oval 9">
              <a:extLst>
                <a:ext uri="{FF2B5EF4-FFF2-40B4-BE49-F238E27FC236}">
                  <a16:creationId xmlns:a16="http://schemas.microsoft.com/office/drawing/2014/main" id="{629BEF68-8772-46C0-A50B-42DD27069F12}"/>
                </a:ext>
              </a:extLst>
            </p:cNvPr>
            <p:cNvSpPr>
              <a:spLocks noChangeArrowheads="1"/>
            </p:cNvSpPr>
            <p:nvPr/>
          </p:nvSpPr>
          <p:spPr bwMode="auto">
            <a:xfrm>
              <a:off x="10006654" y="3502239"/>
              <a:ext cx="425843" cy="427670"/>
            </a:xfrm>
            <a:prstGeom prst="ellipse">
              <a:avLst/>
            </a:prstGeom>
            <a:noFill/>
            <a:ln w="127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2" name="Oval 10">
              <a:extLst>
                <a:ext uri="{FF2B5EF4-FFF2-40B4-BE49-F238E27FC236}">
                  <a16:creationId xmlns:a16="http://schemas.microsoft.com/office/drawing/2014/main" id="{D1E0292D-F89A-409C-9FB7-1B68CF5EAFE1}"/>
                </a:ext>
              </a:extLst>
            </p:cNvPr>
            <p:cNvSpPr>
              <a:spLocks noChangeArrowheads="1"/>
            </p:cNvSpPr>
            <p:nvPr/>
          </p:nvSpPr>
          <p:spPr bwMode="auto">
            <a:xfrm>
              <a:off x="9836682" y="2979531"/>
              <a:ext cx="212008" cy="213835"/>
            </a:xfrm>
            <a:prstGeom prst="ellipse">
              <a:avLst/>
            </a:prstGeom>
            <a:noFill/>
            <a:ln w="12700" cap="flat">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3" name="Oval 11">
              <a:extLst>
                <a:ext uri="{FF2B5EF4-FFF2-40B4-BE49-F238E27FC236}">
                  <a16:creationId xmlns:a16="http://schemas.microsoft.com/office/drawing/2014/main" id="{C53BC0AF-46FE-4586-90F0-9D6BBC957A9E}"/>
                </a:ext>
              </a:extLst>
            </p:cNvPr>
            <p:cNvSpPr>
              <a:spLocks noChangeArrowheads="1"/>
            </p:cNvSpPr>
            <p:nvPr/>
          </p:nvSpPr>
          <p:spPr bwMode="auto">
            <a:xfrm>
              <a:off x="9516843" y="3460203"/>
              <a:ext cx="202870" cy="213835"/>
            </a:xfrm>
            <a:prstGeom prst="ellipse">
              <a:avLst/>
            </a:prstGeom>
            <a:noFill/>
            <a:ln w="12700" cap="flat">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4" name="Freeform 12">
              <a:extLst>
                <a:ext uri="{FF2B5EF4-FFF2-40B4-BE49-F238E27FC236}">
                  <a16:creationId xmlns:a16="http://schemas.microsoft.com/office/drawing/2014/main" id="{2A3504B5-E558-4532-B557-A51D0E9B9E15}"/>
                </a:ext>
              </a:extLst>
            </p:cNvPr>
            <p:cNvSpPr>
              <a:spLocks/>
            </p:cNvSpPr>
            <p:nvPr/>
          </p:nvSpPr>
          <p:spPr bwMode="auto">
            <a:xfrm>
              <a:off x="9922582" y="3929910"/>
              <a:ext cx="606781" cy="308873"/>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sp>
          <p:nvSpPr>
            <p:cNvPr id="35" name="Freeform 13">
              <a:extLst>
                <a:ext uri="{FF2B5EF4-FFF2-40B4-BE49-F238E27FC236}">
                  <a16:creationId xmlns:a16="http://schemas.microsoft.com/office/drawing/2014/main" id="{C5778E08-D998-4DAF-8349-16BBB2B73BCD}"/>
                </a:ext>
              </a:extLst>
            </p:cNvPr>
            <p:cNvSpPr>
              <a:spLocks/>
            </p:cNvSpPr>
            <p:nvPr/>
          </p:nvSpPr>
          <p:spPr bwMode="auto">
            <a:xfrm>
              <a:off x="10432498" y="3502239"/>
              <a:ext cx="425843" cy="213835"/>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2C292A"/>
                </a:solidFill>
                <a:latin typeface="Segoe UI"/>
              </a:endParaRPr>
            </a:p>
          </p:txBody>
        </p:sp>
      </p:grpSp>
      <p:sp>
        <p:nvSpPr>
          <p:cNvPr id="17" name="Text Placeholder 4">
            <a:extLst>
              <a:ext uri="{FF2B5EF4-FFF2-40B4-BE49-F238E27FC236}">
                <a16:creationId xmlns:a16="http://schemas.microsoft.com/office/drawing/2014/main" id="{A20F63CC-333E-408F-BB1D-B44875A167BC}"/>
              </a:ext>
            </a:extLst>
          </p:cNvPr>
          <p:cNvSpPr txBox="1">
            <a:spLocks/>
          </p:cNvSpPr>
          <p:nvPr/>
        </p:nvSpPr>
        <p:spPr>
          <a:xfrm>
            <a:off x="5981702" y="3963911"/>
            <a:ext cx="2746682" cy="144263"/>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568" dirty="0">
                <a:solidFill>
                  <a:srgbClr val="0078D4"/>
                </a:solidFill>
                <a:latin typeface="Segoe UI"/>
              </a:rPr>
              <a:t>Transform business processes</a:t>
            </a:r>
          </a:p>
        </p:txBody>
      </p:sp>
      <p:grpSp>
        <p:nvGrpSpPr>
          <p:cNvPr id="36" name="Group 35">
            <a:extLst>
              <a:ext uri="{FF2B5EF4-FFF2-40B4-BE49-F238E27FC236}">
                <a16:creationId xmlns:a16="http://schemas.microsoft.com/office/drawing/2014/main" id="{583E0D78-16F8-428A-A3E6-0AAC6597D083}"/>
              </a:ext>
            </a:extLst>
          </p:cNvPr>
          <p:cNvGrpSpPr/>
          <p:nvPr/>
        </p:nvGrpSpPr>
        <p:grpSpPr>
          <a:xfrm>
            <a:off x="6928749" y="2797142"/>
            <a:ext cx="912795" cy="873563"/>
            <a:chOff x="6864781" y="3860353"/>
            <a:chExt cx="476199" cy="455732"/>
          </a:xfrm>
        </p:grpSpPr>
        <p:cxnSp>
          <p:nvCxnSpPr>
            <p:cNvPr id="37" name="Straight Connector 36">
              <a:extLst>
                <a:ext uri="{FF2B5EF4-FFF2-40B4-BE49-F238E27FC236}">
                  <a16:creationId xmlns:a16="http://schemas.microsoft.com/office/drawing/2014/main" id="{E2A8E501-3254-4E2B-9C39-1338BA36CEAE}"/>
                </a:ext>
              </a:extLst>
            </p:cNvPr>
            <p:cNvCxnSpPr>
              <a:cxnSpLocks/>
            </p:cNvCxnSpPr>
            <p:nvPr/>
          </p:nvCxnSpPr>
          <p:spPr>
            <a:xfrm flipV="1">
              <a:off x="7085256" y="4123814"/>
              <a:ext cx="22577" cy="10695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CEF366-C3C0-4391-A272-901CCFB70052}"/>
                </a:ext>
              </a:extLst>
            </p:cNvPr>
            <p:cNvCxnSpPr>
              <a:cxnSpLocks/>
            </p:cNvCxnSpPr>
            <p:nvPr/>
          </p:nvCxnSpPr>
          <p:spPr>
            <a:xfrm flipH="1" flipV="1">
              <a:off x="7125555" y="4118982"/>
              <a:ext cx="102971" cy="152716"/>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AE832A-269E-4EB3-8E71-79CB471BFDCB}"/>
                </a:ext>
              </a:extLst>
            </p:cNvPr>
            <p:cNvCxnSpPr>
              <a:cxnSpLocks/>
            </p:cNvCxnSpPr>
            <p:nvPr/>
          </p:nvCxnSpPr>
          <p:spPr>
            <a:xfrm flipH="1" flipV="1">
              <a:off x="7130640" y="4114190"/>
              <a:ext cx="93437" cy="6674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F6A539-B98E-486D-8FF0-A940046E1268}"/>
                </a:ext>
              </a:extLst>
            </p:cNvPr>
            <p:cNvCxnSpPr>
              <a:cxnSpLocks/>
            </p:cNvCxnSpPr>
            <p:nvPr/>
          </p:nvCxnSpPr>
          <p:spPr>
            <a:xfrm flipH="1">
              <a:off x="7136869" y="4099952"/>
              <a:ext cx="153059" cy="89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6BCEA1-D8E1-4187-951D-FE9FCF58A69D}"/>
                </a:ext>
              </a:extLst>
            </p:cNvPr>
            <p:cNvCxnSpPr>
              <a:cxnSpLocks/>
            </p:cNvCxnSpPr>
            <p:nvPr/>
          </p:nvCxnSpPr>
          <p:spPr>
            <a:xfrm flipH="1">
              <a:off x="7131867" y="3997616"/>
              <a:ext cx="90430" cy="8464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459995-F5EA-4842-82A6-5D57EEBA05E2}"/>
                </a:ext>
              </a:extLst>
            </p:cNvPr>
            <p:cNvCxnSpPr>
              <a:cxnSpLocks/>
            </p:cNvCxnSpPr>
            <p:nvPr/>
          </p:nvCxnSpPr>
          <p:spPr>
            <a:xfrm flipH="1">
              <a:off x="6973132" y="4114190"/>
              <a:ext cx="124031" cy="150389"/>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43E82E-A274-4010-B3AD-B0E85F22010C}"/>
                </a:ext>
              </a:extLst>
            </p:cNvPr>
            <p:cNvCxnSpPr>
              <a:cxnSpLocks/>
            </p:cNvCxnSpPr>
            <p:nvPr/>
          </p:nvCxnSpPr>
          <p:spPr>
            <a:xfrm flipH="1">
              <a:off x="6994489" y="4111520"/>
              <a:ext cx="96106" cy="5517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78CA9D-A5EA-4006-A846-15CDF29BBDED}"/>
                </a:ext>
              </a:extLst>
            </p:cNvPr>
            <p:cNvCxnSpPr>
              <a:cxnSpLocks/>
            </p:cNvCxnSpPr>
            <p:nvPr/>
          </p:nvCxnSpPr>
          <p:spPr>
            <a:xfrm flipH="1" flipV="1">
              <a:off x="6914400" y="4047672"/>
              <a:ext cx="171524" cy="46051"/>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4933F2-3F08-4AB3-AC50-F5449D8B4228}"/>
                </a:ext>
              </a:extLst>
            </p:cNvPr>
            <p:cNvCxnSpPr>
              <a:cxnSpLocks/>
            </p:cNvCxnSpPr>
            <p:nvPr/>
          </p:nvCxnSpPr>
          <p:spPr>
            <a:xfrm flipH="1" flipV="1">
              <a:off x="6989817" y="3948228"/>
              <a:ext cx="104115" cy="13081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1B5458-E6BD-4D3A-BECF-3AEA19D5F5CA}"/>
                </a:ext>
              </a:extLst>
            </p:cNvPr>
            <p:cNvCxnSpPr>
              <a:cxnSpLocks/>
            </p:cNvCxnSpPr>
            <p:nvPr/>
          </p:nvCxnSpPr>
          <p:spPr>
            <a:xfrm flipH="1" flipV="1">
              <a:off x="7079917" y="3954902"/>
              <a:ext cx="26416" cy="11891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AE8547-1804-4672-8136-33A43E18A10D}"/>
                </a:ext>
              </a:extLst>
            </p:cNvPr>
            <p:cNvCxnSpPr>
              <a:cxnSpLocks/>
            </p:cNvCxnSpPr>
            <p:nvPr/>
          </p:nvCxnSpPr>
          <p:spPr>
            <a:xfrm flipV="1">
              <a:off x="7121741" y="3909519"/>
              <a:ext cx="65851" cy="16462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EADEEC8-0502-438E-8588-F011CF397DD5}"/>
                </a:ext>
              </a:extLst>
            </p:cNvPr>
            <p:cNvSpPr/>
            <p:nvPr/>
          </p:nvSpPr>
          <p:spPr bwMode="auto">
            <a:xfrm>
              <a:off x="7087250" y="4073033"/>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2BBA0A1-5481-49B7-BE31-1DABF455BE57}"/>
                </a:ext>
              </a:extLst>
            </p:cNvPr>
            <p:cNvSpPr/>
            <p:nvPr/>
          </p:nvSpPr>
          <p:spPr bwMode="auto">
            <a:xfrm>
              <a:off x="7291031" y="4073033"/>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4A1D72A9-DCB8-4994-A8E7-94B4E5475B5D}"/>
                </a:ext>
              </a:extLst>
            </p:cNvPr>
            <p:cNvSpPr/>
            <p:nvPr/>
          </p:nvSpPr>
          <p:spPr bwMode="auto">
            <a:xfrm>
              <a:off x="7216282" y="4170030"/>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7B774576-34AE-41BC-8FAA-36D9D01EF29B}"/>
                </a:ext>
              </a:extLst>
            </p:cNvPr>
            <p:cNvSpPr/>
            <p:nvPr/>
          </p:nvSpPr>
          <p:spPr bwMode="auto">
            <a:xfrm>
              <a:off x="7216282" y="4266136"/>
              <a:ext cx="49949" cy="49949"/>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10795F9A-1521-4F55-9381-0ABD7C424B11}"/>
                </a:ext>
              </a:extLst>
            </p:cNvPr>
            <p:cNvSpPr/>
            <p:nvPr/>
          </p:nvSpPr>
          <p:spPr bwMode="auto">
            <a:xfrm>
              <a:off x="7216282" y="3955570"/>
              <a:ext cx="49949" cy="49949"/>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EBB5B92-3A94-4B71-B712-A3B59B9E4937}"/>
                </a:ext>
              </a:extLst>
            </p:cNvPr>
            <p:cNvSpPr/>
            <p:nvPr/>
          </p:nvSpPr>
          <p:spPr bwMode="auto">
            <a:xfrm>
              <a:off x="7171788" y="3860353"/>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BF591CFD-D012-435F-B50F-75B4E667B840}"/>
                </a:ext>
              </a:extLst>
            </p:cNvPr>
            <p:cNvSpPr/>
            <p:nvPr/>
          </p:nvSpPr>
          <p:spPr bwMode="auto">
            <a:xfrm>
              <a:off x="7048985" y="3905737"/>
              <a:ext cx="49949" cy="49949"/>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F87FB61-3707-48A5-86BF-BE9F28BE1DD5}"/>
                </a:ext>
              </a:extLst>
            </p:cNvPr>
            <p:cNvSpPr/>
            <p:nvPr/>
          </p:nvSpPr>
          <p:spPr bwMode="auto">
            <a:xfrm>
              <a:off x="6948429" y="3905737"/>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7F62688-D2EA-4BEC-944E-14BA156E385A}"/>
                </a:ext>
              </a:extLst>
            </p:cNvPr>
            <p:cNvSpPr/>
            <p:nvPr/>
          </p:nvSpPr>
          <p:spPr bwMode="auto">
            <a:xfrm>
              <a:off x="6864781" y="4016971"/>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D31128C0-6763-4709-9128-A3C943573523}"/>
                </a:ext>
              </a:extLst>
            </p:cNvPr>
            <p:cNvSpPr/>
            <p:nvPr/>
          </p:nvSpPr>
          <p:spPr bwMode="auto">
            <a:xfrm>
              <a:off x="6948429" y="4154017"/>
              <a:ext cx="49949" cy="49949"/>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73A27CAF-1A06-480E-AF55-03C2AEE7D41C}"/>
                </a:ext>
              </a:extLst>
            </p:cNvPr>
            <p:cNvSpPr/>
            <p:nvPr/>
          </p:nvSpPr>
          <p:spPr bwMode="auto">
            <a:xfrm>
              <a:off x="6931522" y="4256352"/>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0AA5910E-93F7-4404-A63B-7FEF56E23B51}"/>
                </a:ext>
              </a:extLst>
            </p:cNvPr>
            <p:cNvSpPr/>
            <p:nvPr/>
          </p:nvSpPr>
          <p:spPr bwMode="auto">
            <a:xfrm>
              <a:off x="7056104" y="4227876"/>
              <a:ext cx="49949" cy="49949"/>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 name="Text Placeholder 4">
            <a:extLst>
              <a:ext uri="{FF2B5EF4-FFF2-40B4-BE49-F238E27FC236}">
                <a16:creationId xmlns:a16="http://schemas.microsoft.com/office/drawing/2014/main" id="{C5D318C6-9AE9-43D2-89FF-9D4491272029}"/>
              </a:ext>
            </a:extLst>
          </p:cNvPr>
          <p:cNvSpPr txBox="1">
            <a:spLocks/>
          </p:cNvSpPr>
          <p:nvPr/>
        </p:nvSpPr>
        <p:spPr>
          <a:xfrm>
            <a:off x="3295805" y="3963911"/>
            <a:ext cx="2165195" cy="275686"/>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568" dirty="0">
                <a:solidFill>
                  <a:srgbClr val="0078D4"/>
                </a:solidFill>
                <a:latin typeface="Segoe UI"/>
              </a:rPr>
              <a:t>Inform &amp; engage</a:t>
            </a:r>
          </a:p>
        </p:txBody>
      </p:sp>
      <p:grpSp>
        <p:nvGrpSpPr>
          <p:cNvPr id="60" name="Group 59">
            <a:extLst>
              <a:ext uri="{FF2B5EF4-FFF2-40B4-BE49-F238E27FC236}">
                <a16:creationId xmlns:a16="http://schemas.microsoft.com/office/drawing/2014/main" id="{96039D45-AFB9-444D-8A12-CA07A4137A64}"/>
              </a:ext>
            </a:extLst>
          </p:cNvPr>
          <p:cNvGrpSpPr/>
          <p:nvPr/>
        </p:nvGrpSpPr>
        <p:grpSpPr>
          <a:xfrm>
            <a:off x="3980426" y="2767899"/>
            <a:ext cx="723677" cy="904599"/>
            <a:chOff x="7041477" y="4732634"/>
            <a:chExt cx="348966" cy="436209"/>
          </a:xfrm>
        </p:grpSpPr>
        <p:sp>
          <p:nvSpPr>
            <p:cNvPr id="61" name="Freeform 5">
              <a:extLst>
                <a:ext uri="{FF2B5EF4-FFF2-40B4-BE49-F238E27FC236}">
                  <a16:creationId xmlns:a16="http://schemas.microsoft.com/office/drawing/2014/main" id="{89E4458B-2843-409F-B6DB-F1549D51BA54}"/>
                </a:ext>
              </a:extLst>
            </p:cNvPr>
            <p:cNvSpPr>
              <a:spLocks/>
            </p:cNvSpPr>
            <p:nvPr/>
          </p:nvSpPr>
          <p:spPr bwMode="auto">
            <a:xfrm>
              <a:off x="7041477" y="4780120"/>
              <a:ext cx="196569" cy="199883"/>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82828"/>
                </a:solidFill>
                <a:latin typeface="Segoe UI"/>
              </a:endParaRPr>
            </a:p>
          </p:txBody>
        </p:sp>
        <p:sp>
          <p:nvSpPr>
            <p:cNvPr id="62" name="Freeform 6">
              <a:extLst>
                <a:ext uri="{FF2B5EF4-FFF2-40B4-BE49-F238E27FC236}">
                  <a16:creationId xmlns:a16="http://schemas.microsoft.com/office/drawing/2014/main" id="{DAFB72CE-92CF-44AD-A922-AB4D5EBDDF12}"/>
                </a:ext>
              </a:extLst>
            </p:cNvPr>
            <p:cNvSpPr>
              <a:spLocks/>
            </p:cNvSpPr>
            <p:nvPr/>
          </p:nvSpPr>
          <p:spPr bwMode="auto">
            <a:xfrm>
              <a:off x="7167370" y="4932517"/>
              <a:ext cx="223073" cy="195466"/>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82828"/>
                </a:solidFill>
                <a:latin typeface="Segoe UI"/>
              </a:endParaRPr>
            </a:p>
          </p:txBody>
        </p:sp>
        <p:sp>
          <p:nvSpPr>
            <p:cNvPr id="63" name="Freeform 7">
              <a:extLst>
                <a:ext uri="{FF2B5EF4-FFF2-40B4-BE49-F238E27FC236}">
                  <a16:creationId xmlns:a16="http://schemas.microsoft.com/office/drawing/2014/main" id="{55B887FA-3819-4894-818E-CBE9FF14F1E7}"/>
                </a:ext>
              </a:extLst>
            </p:cNvPr>
            <p:cNvSpPr>
              <a:spLocks/>
            </p:cNvSpPr>
            <p:nvPr/>
          </p:nvSpPr>
          <p:spPr bwMode="auto">
            <a:xfrm>
              <a:off x="7166266" y="5091540"/>
              <a:ext cx="49694" cy="77303"/>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82828"/>
                </a:solidFill>
                <a:latin typeface="Segoe UI"/>
              </a:endParaRPr>
            </a:p>
          </p:txBody>
        </p:sp>
        <p:sp>
          <p:nvSpPr>
            <p:cNvPr id="64" name="Freeform 8">
              <a:extLst>
                <a:ext uri="{FF2B5EF4-FFF2-40B4-BE49-F238E27FC236}">
                  <a16:creationId xmlns:a16="http://schemas.microsoft.com/office/drawing/2014/main" id="{2D69E12E-F016-429D-9E4F-E041E912A58D}"/>
                </a:ext>
              </a:extLst>
            </p:cNvPr>
            <p:cNvSpPr>
              <a:spLocks/>
            </p:cNvSpPr>
            <p:nvPr/>
          </p:nvSpPr>
          <p:spPr bwMode="auto">
            <a:xfrm>
              <a:off x="7190561" y="4732634"/>
              <a:ext cx="49694" cy="78407"/>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82828"/>
                </a:solidFill>
                <a:latin typeface="Segoe UI"/>
              </a:endParaRPr>
            </a:p>
          </p:txBody>
        </p:sp>
        <p:sp>
          <p:nvSpPr>
            <p:cNvPr id="65" name="Oval 10">
              <a:extLst>
                <a:ext uri="{FF2B5EF4-FFF2-40B4-BE49-F238E27FC236}">
                  <a16:creationId xmlns:a16="http://schemas.microsoft.com/office/drawing/2014/main" id="{FAF8F5BF-0973-4D3C-B1FF-09BA0686458A}"/>
                </a:ext>
              </a:extLst>
            </p:cNvPr>
            <p:cNvSpPr>
              <a:spLocks noChangeArrowheads="1"/>
            </p:cNvSpPr>
            <p:nvPr/>
          </p:nvSpPr>
          <p:spPr bwMode="auto">
            <a:xfrm>
              <a:off x="7047579" y="5019193"/>
              <a:ext cx="83343" cy="82437"/>
            </a:xfrm>
            <a:prstGeom prst="ellips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82828"/>
                </a:solidFill>
                <a:latin typeface="Segoe UI"/>
              </a:endParaRPr>
            </a:p>
          </p:txBody>
        </p:sp>
        <p:sp>
          <p:nvSpPr>
            <p:cNvPr id="66" name="Rectangle 65">
              <a:extLst>
                <a:ext uri="{FF2B5EF4-FFF2-40B4-BE49-F238E27FC236}">
                  <a16:creationId xmlns:a16="http://schemas.microsoft.com/office/drawing/2014/main" id="{5283F547-0B38-4100-9100-5C5D5C3EEEEF}"/>
                </a:ext>
              </a:extLst>
            </p:cNvPr>
            <p:cNvSpPr/>
            <p:nvPr/>
          </p:nvSpPr>
          <p:spPr bwMode="auto">
            <a:xfrm>
              <a:off x="7288520" y="4813033"/>
              <a:ext cx="71780" cy="71781"/>
            </a:xfrm>
            <a:prstGeom prst="rect">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82828"/>
                </a:solidFill>
                <a:latin typeface="Segoe UI"/>
              </a:endParaRPr>
            </a:p>
          </p:txBody>
        </p:sp>
      </p:grpSp>
      <p:grpSp>
        <p:nvGrpSpPr>
          <p:cNvPr id="67" name="Graphic 339">
            <a:extLst>
              <a:ext uri="{FF2B5EF4-FFF2-40B4-BE49-F238E27FC236}">
                <a16:creationId xmlns:a16="http://schemas.microsoft.com/office/drawing/2014/main" id="{ACB1DC1E-D57C-4B1A-8065-BE14642862D0}"/>
              </a:ext>
            </a:extLst>
          </p:cNvPr>
          <p:cNvGrpSpPr/>
          <p:nvPr/>
        </p:nvGrpSpPr>
        <p:grpSpPr>
          <a:xfrm>
            <a:off x="9759965" y="2777474"/>
            <a:ext cx="967436" cy="938594"/>
            <a:chOff x="6075362" y="3354387"/>
            <a:chExt cx="285750" cy="285750"/>
          </a:xfrm>
        </p:grpSpPr>
        <p:sp>
          <p:nvSpPr>
            <p:cNvPr id="68" name="Freeform: Shape 67">
              <a:extLst>
                <a:ext uri="{FF2B5EF4-FFF2-40B4-BE49-F238E27FC236}">
                  <a16:creationId xmlns:a16="http://schemas.microsoft.com/office/drawing/2014/main" id="{C8F16E30-552F-4308-9855-26DF0E4E8403}"/>
                </a:ext>
              </a:extLst>
            </p:cNvPr>
            <p:cNvSpPr/>
            <p:nvPr/>
          </p:nvSpPr>
          <p:spPr>
            <a:xfrm>
              <a:off x="6111557" y="3360069"/>
              <a:ext cx="209550" cy="133350"/>
            </a:xfrm>
            <a:custGeom>
              <a:avLst/>
              <a:gdLst/>
              <a:ahLst/>
              <a:cxnLst/>
              <a:rect l="0" t="0" r="0" b="0"/>
              <a:pathLst>
                <a:path w="209550" h="133350">
                  <a:moveTo>
                    <a:pt x="136208" y="71470"/>
                  </a:moveTo>
                  <a:cubicBezTo>
                    <a:pt x="128587" y="79090"/>
                    <a:pt x="125730" y="88615"/>
                    <a:pt x="125730" y="99093"/>
                  </a:cubicBezTo>
                  <a:cubicBezTo>
                    <a:pt x="125730" y="114333"/>
                    <a:pt x="125730" y="114333"/>
                    <a:pt x="125730" y="114333"/>
                  </a:cubicBezTo>
                  <a:cubicBezTo>
                    <a:pt x="125730" y="119095"/>
                    <a:pt x="120968" y="122905"/>
                    <a:pt x="117158" y="122905"/>
                  </a:cubicBezTo>
                  <a:cubicBezTo>
                    <a:pt x="100013" y="122905"/>
                    <a:pt x="100013" y="122905"/>
                    <a:pt x="100013" y="122905"/>
                  </a:cubicBezTo>
                  <a:cubicBezTo>
                    <a:pt x="95250" y="122905"/>
                    <a:pt x="91440" y="118143"/>
                    <a:pt x="91440" y="114333"/>
                  </a:cubicBezTo>
                  <a:cubicBezTo>
                    <a:pt x="91440" y="99093"/>
                    <a:pt x="91440" y="99093"/>
                    <a:pt x="91440" y="99093"/>
                  </a:cubicBezTo>
                  <a:cubicBezTo>
                    <a:pt x="91440" y="89568"/>
                    <a:pt x="86678" y="79090"/>
                    <a:pt x="80010" y="71470"/>
                  </a:cubicBezTo>
                  <a:cubicBezTo>
                    <a:pt x="72390" y="63850"/>
                    <a:pt x="68580" y="53373"/>
                    <a:pt x="68580" y="42895"/>
                  </a:cubicBezTo>
                  <a:cubicBezTo>
                    <a:pt x="68580" y="20035"/>
                    <a:pt x="85725" y="985"/>
                    <a:pt x="108585" y="33"/>
                  </a:cubicBezTo>
                  <a:cubicBezTo>
                    <a:pt x="131445" y="-920"/>
                    <a:pt x="150495" y="19083"/>
                    <a:pt x="150495" y="41943"/>
                  </a:cubicBezTo>
                  <a:cubicBezTo>
                    <a:pt x="148590" y="53373"/>
                    <a:pt x="143828" y="64803"/>
                    <a:pt x="136208" y="71470"/>
                  </a:cubicBezTo>
                  <a:lnTo>
                    <a:pt x="136208" y="71470"/>
                  </a:lnTo>
                  <a:close/>
                  <a:moveTo>
                    <a:pt x="125730" y="96235"/>
                  </a:moveTo>
                  <a:cubicBezTo>
                    <a:pt x="91440" y="96235"/>
                    <a:pt x="91440" y="96235"/>
                    <a:pt x="91440" y="96235"/>
                  </a:cubicBezTo>
                  <a:moveTo>
                    <a:pt x="216218" y="136240"/>
                  </a:moveTo>
                  <a:cubicBezTo>
                    <a:pt x="215265" y="132430"/>
                    <a:pt x="214313" y="128620"/>
                    <a:pt x="212408" y="124810"/>
                  </a:cubicBezTo>
                  <a:cubicBezTo>
                    <a:pt x="211455" y="121953"/>
                    <a:pt x="210503" y="119095"/>
                    <a:pt x="209550" y="116238"/>
                  </a:cubicBezTo>
                  <a:cubicBezTo>
                    <a:pt x="200978" y="99093"/>
                    <a:pt x="188595" y="83853"/>
                    <a:pt x="173355" y="72423"/>
                  </a:cubicBezTo>
                  <a:moveTo>
                    <a:pt x="42863" y="72423"/>
                  </a:moveTo>
                  <a:cubicBezTo>
                    <a:pt x="20955" y="87663"/>
                    <a:pt x="5715" y="110523"/>
                    <a:pt x="0" y="137193"/>
                  </a:cubicBezTo>
                  <a:moveTo>
                    <a:pt x="173355" y="67660"/>
                  </a:moveTo>
                  <a:cubicBezTo>
                    <a:pt x="170498" y="67660"/>
                    <a:pt x="168593" y="69565"/>
                    <a:pt x="168593" y="72423"/>
                  </a:cubicBezTo>
                  <a:cubicBezTo>
                    <a:pt x="168593" y="75280"/>
                    <a:pt x="170498" y="77185"/>
                    <a:pt x="173355" y="77185"/>
                  </a:cubicBezTo>
                  <a:cubicBezTo>
                    <a:pt x="176213" y="77185"/>
                    <a:pt x="178118" y="75280"/>
                    <a:pt x="178118" y="72423"/>
                  </a:cubicBezTo>
                  <a:cubicBezTo>
                    <a:pt x="178118" y="69565"/>
                    <a:pt x="176213" y="67660"/>
                    <a:pt x="173355" y="67660"/>
                  </a:cubicBezTo>
                  <a:close/>
                  <a:moveTo>
                    <a:pt x="42863" y="67660"/>
                  </a:moveTo>
                  <a:cubicBezTo>
                    <a:pt x="40005" y="67660"/>
                    <a:pt x="38100" y="69565"/>
                    <a:pt x="38100" y="72423"/>
                  </a:cubicBezTo>
                  <a:cubicBezTo>
                    <a:pt x="38100" y="75280"/>
                    <a:pt x="40005" y="77185"/>
                    <a:pt x="42863" y="77185"/>
                  </a:cubicBezTo>
                  <a:cubicBezTo>
                    <a:pt x="45720" y="77185"/>
                    <a:pt x="47625" y="75280"/>
                    <a:pt x="47625" y="72423"/>
                  </a:cubicBezTo>
                  <a:cubicBezTo>
                    <a:pt x="47625" y="69565"/>
                    <a:pt x="44768" y="67660"/>
                    <a:pt x="42863" y="67660"/>
                  </a:cubicBezTo>
                  <a:close/>
                </a:path>
              </a:pathLst>
            </a:custGeom>
            <a:noFill/>
            <a:ln w="12700" cap="flat">
              <a:solidFill>
                <a:schemeClr val="accent1"/>
              </a:solidFill>
              <a:prstDash val="solid"/>
              <a:miter/>
            </a:ln>
          </p:spPr>
          <p:txBody>
            <a:bodyPr/>
            <a:lstStyle/>
            <a:p>
              <a:endParaRPr lang="en-US" sz="1836" dirty="0"/>
            </a:p>
          </p:txBody>
        </p:sp>
        <p:sp>
          <p:nvSpPr>
            <p:cNvPr id="69" name="Freeform: Shape 68">
              <a:extLst>
                <a:ext uri="{FF2B5EF4-FFF2-40B4-BE49-F238E27FC236}">
                  <a16:creationId xmlns:a16="http://schemas.microsoft.com/office/drawing/2014/main" id="{ADD92148-7392-461E-8BFA-0B9D30A364B5}"/>
                </a:ext>
              </a:extLst>
            </p:cNvPr>
            <p:cNvSpPr/>
            <p:nvPr/>
          </p:nvSpPr>
          <p:spPr>
            <a:xfrm>
              <a:off x="6079172" y="3496309"/>
              <a:ext cx="276225" cy="133350"/>
            </a:xfrm>
            <a:custGeom>
              <a:avLst/>
              <a:gdLst/>
              <a:ahLst/>
              <a:cxnLst/>
              <a:rect l="0" t="0" r="0" b="0"/>
              <a:pathLst>
                <a:path w="276225" h="133350">
                  <a:moveTo>
                    <a:pt x="71438" y="32385"/>
                  </a:moveTo>
                  <a:cubicBezTo>
                    <a:pt x="71438" y="34290"/>
                    <a:pt x="71438" y="37147"/>
                    <a:pt x="70485" y="39053"/>
                  </a:cubicBezTo>
                  <a:cubicBezTo>
                    <a:pt x="67628" y="53340"/>
                    <a:pt x="54293" y="64770"/>
                    <a:pt x="39053" y="64770"/>
                  </a:cubicBezTo>
                  <a:cubicBezTo>
                    <a:pt x="37148" y="64770"/>
                    <a:pt x="34290" y="64770"/>
                    <a:pt x="32385" y="63818"/>
                  </a:cubicBezTo>
                  <a:cubicBezTo>
                    <a:pt x="18098" y="60960"/>
                    <a:pt x="6668" y="47625"/>
                    <a:pt x="6668" y="32385"/>
                  </a:cubicBezTo>
                  <a:cubicBezTo>
                    <a:pt x="6668" y="14288"/>
                    <a:pt x="20955" y="0"/>
                    <a:pt x="39053" y="0"/>
                  </a:cubicBezTo>
                  <a:cubicBezTo>
                    <a:pt x="57150" y="0"/>
                    <a:pt x="71438" y="14288"/>
                    <a:pt x="71438" y="32385"/>
                  </a:cubicBezTo>
                  <a:close/>
                  <a:moveTo>
                    <a:pt x="78105" y="102870"/>
                  </a:moveTo>
                  <a:cubicBezTo>
                    <a:pt x="78105" y="81915"/>
                    <a:pt x="60960" y="63818"/>
                    <a:pt x="39053" y="63818"/>
                  </a:cubicBezTo>
                  <a:cubicBezTo>
                    <a:pt x="17145" y="63818"/>
                    <a:pt x="0" y="80963"/>
                    <a:pt x="0" y="1028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240983" y="0"/>
                  </a:moveTo>
                  <a:cubicBezTo>
                    <a:pt x="222885" y="0"/>
                    <a:pt x="208598" y="14288"/>
                    <a:pt x="208598" y="32385"/>
                  </a:cubicBezTo>
                  <a:cubicBezTo>
                    <a:pt x="208598" y="47625"/>
                    <a:pt x="220028" y="60960"/>
                    <a:pt x="234315" y="63818"/>
                  </a:cubicBezTo>
                  <a:cubicBezTo>
                    <a:pt x="236220" y="63818"/>
                    <a:pt x="238125" y="64770"/>
                    <a:pt x="240983" y="64770"/>
                  </a:cubicBezTo>
                  <a:cubicBezTo>
                    <a:pt x="256223" y="64770"/>
                    <a:pt x="269558" y="53340"/>
                    <a:pt x="272415" y="39053"/>
                  </a:cubicBezTo>
                  <a:cubicBezTo>
                    <a:pt x="272415" y="37147"/>
                    <a:pt x="273368" y="35243"/>
                    <a:pt x="273368" y="32385"/>
                  </a:cubicBezTo>
                  <a:cubicBezTo>
                    <a:pt x="273368" y="14288"/>
                    <a:pt x="259080" y="0"/>
                    <a:pt x="240983" y="0"/>
                  </a:cubicBezTo>
                  <a:close/>
                  <a:moveTo>
                    <a:pt x="280035" y="102870"/>
                  </a:moveTo>
                  <a:cubicBezTo>
                    <a:pt x="280035" y="81915"/>
                    <a:pt x="262890" y="63818"/>
                    <a:pt x="240983" y="63818"/>
                  </a:cubicBezTo>
                  <a:cubicBezTo>
                    <a:pt x="219075" y="63818"/>
                    <a:pt x="201930" y="80963"/>
                    <a:pt x="201930" y="102870"/>
                  </a:cubicBezTo>
                </a:path>
              </a:pathLst>
            </a:custGeom>
            <a:noFill/>
            <a:ln w="12700" cap="flat">
              <a:solidFill>
                <a:schemeClr val="accent1"/>
              </a:solidFill>
              <a:prstDash val="solid"/>
              <a:miter/>
            </a:ln>
          </p:spPr>
          <p:txBody>
            <a:bodyPr/>
            <a:lstStyle/>
            <a:p>
              <a:endParaRPr lang="en-US" sz="1836" dirty="0"/>
            </a:p>
          </p:txBody>
        </p:sp>
      </p:grpSp>
      <p:sp>
        <p:nvSpPr>
          <p:cNvPr id="70" name="Text Placeholder 4">
            <a:extLst>
              <a:ext uri="{FF2B5EF4-FFF2-40B4-BE49-F238E27FC236}">
                <a16:creationId xmlns:a16="http://schemas.microsoft.com/office/drawing/2014/main" id="{DF7FAD63-C8FF-4029-8C23-01B342BB1964}"/>
              </a:ext>
            </a:extLst>
          </p:cNvPr>
          <p:cNvSpPr txBox="1">
            <a:spLocks/>
          </p:cNvSpPr>
          <p:nvPr/>
        </p:nvSpPr>
        <p:spPr>
          <a:xfrm>
            <a:off x="8956622" y="3963911"/>
            <a:ext cx="2746682" cy="195118"/>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bg2"/>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568" dirty="0">
                <a:solidFill>
                  <a:srgbClr val="0078D4"/>
                </a:solidFill>
                <a:latin typeface="Segoe UI"/>
              </a:rPr>
              <a:t>Harness Collective Knowledge</a:t>
            </a:r>
          </a:p>
        </p:txBody>
      </p:sp>
    </p:spTree>
    <p:extLst>
      <p:ext uri="{BB962C8B-B14F-4D97-AF65-F5344CB8AC3E}">
        <p14:creationId xmlns:p14="http://schemas.microsoft.com/office/powerpoint/2010/main" val="320262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AC6E3A-5CA5-4E0B-9BCC-0427C608C017}"/>
              </a:ext>
            </a:extLst>
          </p:cNvPr>
          <p:cNvSpPr/>
          <p:nvPr/>
        </p:nvSpPr>
        <p:spPr>
          <a:xfrm>
            <a:off x="3925581" y="35410"/>
            <a:ext cx="8266615" cy="678718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92">
              <a:defRPr/>
            </a:pPr>
            <a:endParaRPr lang="en-US" dirty="0">
              <a:solidFill>
                <a:srgbClr val="FFFFFF"/>
              </a:solidFill>
              <a:latin typeface="Segoe UI Semilight"/>
            </a:endParaRPr>
          </a:p>
        </p:txBody>
      </p:sp>
      <p:pic>
        <p:nvPicPr>
          <p:cNvPr id="26" name="Picture 25" descr="A screenshot of a cell phone&#10;&#10;Description generated with very high confidence">
            <a:extLst>
              <a:ext uri="{FF2B5EF4-FFF2-40B4-BE49-F238E27FC236}">
                <a16:creationId xmlns:a16="http://schemas.microsoft.com/office/drawing/2014/main" id="{2F050E66-E2D5-4FE3-89B8-FE3B34D73C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2345" y="762494"/>
            <a:ext cx="2110719" cy="2293050"/>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6D4B4194-4FC2-452E-ADAF-ACD3AEC4EF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47643" y="513916"/>
            <a:ext cx="2110719" cy="2293050"/>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33573" y="11063"/>
            <a:ext cx="4005637" cy="1988709"/>
          </a:xfrm>
        </p:spPr>
        <p:txBody>
          <a:bodyPr/>
          <a:lstStyle/>
          <a:p>
            <a:r>
              <a:rPr lang="en-US" dirty="0"/>
              <a:t>  Hub Sites</a:t>
            </a:r>
          </a:p>
        </p:txBody>
      </p:sp>
      <p:sp>
        <p:nvSpPr>
          <p:cNvPr id="6" name="Text Placeholder 5"/>
          <p:cNvSpPr>
            <a:spLocks noGrp="1"/>
          </p:cNvSpPr>
          <p:nvPr>
            <p:ph type="body" sz="quarter" idx="10"/>
          </p:nvPr>
        </p:nvSpPr>
        <p:spPr>
          <a:xfrm>
            <a:off x="111851" y="1356181"/>
            <a:ext cx="3794358" cy="3598101"/>
          </a:xfrm>
        </p:spPr>
        <p:txBody>
          <a:bodyPr/>
          <a:lstStyle/>
          <a:p>
            <a:pPr>
              <a:spcAft>
                <a:spcPts val="1765"/>
              </a:spcAft>
            </a:pPr>
            <a:r>
              <a:rPr lang="en-US" sz="1961" dirty="0">
                <a:latin typeface="Segoe UI"/>
              </a:rPr>
              <a:t>Brings together related team sites and communication sites</a:t>
            </a:r>
          </a:p>
          <a:p>
            <a:pPr>
              <a:spcAft>
                <a:spcPts val="1765"/>
              </a:spcAft>
            </a:pPr>
            <a:r>
              <a:rPr lang="en-US" sz="1961" dirty="0">
                <a:latin typeface="Segoe UI"/>
              </a:rPr>
              <a:t>Roll up news and site activity</a:t>
            </a:r>
          </a:p>
          <a:p>
            <a:pPr>
              <a:spcAft>
                <a:spcPts val="1765"/>
              </a:spcAft>
            </a:pPr>
            <a:r>
              <a:rPr lang="en-US" sz="1961" dirty="0">
                <a:latin typeface="Segoe UI"/>
              </a:rPr>
              <a:t>Search across related sites</a:t>
            </a:r>
          </a:p>
          <a:p>
            <a:pPr>
              <a:spcAft>
                <a:spcPts val="1765"/>
              </a:spcAft>
            </a:pPr>
            <a:r>
              <a:rPr lang="en-US" sz="1961" dirty="0">
                <a:latin typeface="Segoe UI"/>
              </a:rPr>
              <a:t>Cross-site navigation</a:t>
            </a:r>
          </a:p>
          <a:p>
            <a:pPr>
              <a:spcAft>
                <a:spcPts val="1765"/>
              </a:spcAft>
            </a:pPr>
            <a:r>
              <a:rPr lang="en-US" sz="1961" dirty="0">
                <a:latin typeface="Segoe UI"/>
              </a:rPr>
              <a:t>Consistent look-and-feel across sites</a:t>
            </a:r>
          </a:p>
          <a:p>
            <a:pPr>
              <a:spcAft>
                <a:spcPts val="1765"/>
              </a:spcAft>
            </a:pPr>
            <a:r>
              <a:rPr lang="en-US" sz="1961" dirty="0">
                <a:latin typeface="Segoe UI"/>
              </a:rPr>
              <a:t>Admins create, users adopt and use</a:t>
            </a:r>
          </a:p>
        </p:txBody>
      </p:sp>
      <p:sp>
        <p:nvSpPr>
          <p:cNvPr id="11" name="Arrow: Left-Right 10">
            <a:extLst>
              <a:ext uri="{FF2B5EF4-FFF2-40B4-BE49-F238E27FC236}">
                <a16:creationId xmlns:a16="http://schemas.microsoft.com/office/drawing/2014/main" id="{3FD26E9F-3FC7-463D-BA8E-FE81B70EF492}"/>
              </a:ext>
            </a:extLst>
          </p:cNvPr>
          <p:cNvSpPr/>
          <p:nvPr/>
        </p:nvSpPr>
        <p:spPr>
          <a:xfrm>
            <a:off x="8842860" y="1936247"/>
            <a:ext cx="423391" cy="21559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192">
              <a:defRPr/>
            </a:pPr>
            <a:endParaRPr lang="en-US">
              <a:solidFill>
                <a:srgbClr val="FFFFFF"/>
              </a:solidFill>
              <a:latin typeface="Segoe UI Semilight"/>
            </a:endParaRPr>
          </a:p>
        </p:txBody>
      </p:sp>
      <p:sp>
        <p:nvSpPr>
          <p:cNvPr id="2" name="TextBox 1">
            <a:extLst>
              <a:ext uri="{FF2B5EF4-FFF2-40B4-BE49-F238E27FC236}">
                <a16:creationId xmlns:a16="http://schemas.microsoft.com/office/drawing/2014/main" id="{23860DC0-DC70-4620-BF72-E7EB6E4F4AC6}"/>
              </a:ext>
            </a:extLst>
          </p:cNvPr>
          <p:cNvSpPr txBox="1"/>
          <p:nvPr/>
        </p:nvSpPr>
        <p:spPr>
          <a:xfrm>
            <a:off x="5907176" y="409937"/>
            <a:ext cx="1047581" cy="506733"/>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567" dirty="0">
                <a:gradFill>
                  <a:gsLst>
                    <a:gs pos="2917">
                      <a:srgbClr val="353535"/>
                    </a:gs>
                    <a:gs pos="30000">
                      <a:srgbClr val="353535"/>
                    </a:gs>
                  </a:gsLst>
                  <a:lin ang="5400000" scaled="0"/>
                </a:gradFill>
                <a:latin typeface="Segoe UI Semilight"/>
              </a:rPr>
              <a:t>hub site</a:t>
            </a:r>
          </a:p>
        </p:txBody>
      </p:sp>
      <p:sp>
        <p:nvSpPr>
          <p:cNvPr id="15" name="TextBox 14">
            <a:extLst>
              <a:ext uri="{FF2B5EF4-FFF2-40B4-BE49-F238E27FC236}">
                <a16:creationId xmlns:a16="http://schemas.microsoft.com/office/drawing/2014/main" id="{5EE64F99-C0BC-41BA-93EE-B37E0B6F77AB}"/>
              </a:ext>
            </a:extLst>
          </p:cNvPr>
          <p:cNvSpPr txBox="1"/>
          <p:nvPr/>
        </p:nvSpPr>
        <p:spPr>
          <a:xfrm>
            <a:off x="9381817" y="-44330"/>
            <a:ext cx="2617046" cy="506829"/>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1567" dirty="0">
                <a:gradFill>
                  <a:gsLst>
                    <a:gs pos="2917">
                      <a:srgbClr val="353535"/>
                    </a:gs>
                    <a:gs pos="30000">
                      <a:srgbClr val="353535"/>
                    </a:gs>
                  </a:gsLst>
                  <a:lin ang="5400000" scaled="0"/>
                </a:gradFill>
                <a:latin typeface="Segoe UI Semilight"/>
              </a:rPr>
              <a:t>team sites</a:t>
            </a:r>
          </a:p>
        </p:txBody>
      </p:sp>
      <p:sp>
        <p:nvSpPr>
          <p:cNvPr id="21" name="TextBox 20">
            <a:extLst>
              <a:ext uri="{FF2B5EF4-FFF2-40B4-BE49-F238E27FC236}">
                <a16:creationId xmlns:a16="http://schemas.microsoft.com/office/drawing/2014/main" id="{9807CBDA-1CC7-47A2-98E6-4CD4D282504D}"/>
              </a:ext>
            </a:extLst>
          </p:cNvPr>
          <p:cNvSpPr txBox="1"/>
          <p:nvPr/>
        </p:nvSpPr>
        <p:spPr>
          <a:xfrm>
            <a:off x="9381817" y="3130235"/>
            <a:ext cx="2617046" cy="506829"/>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1567" dirty="0">
                <a:gradFill>
                  <a:gsLst>
                    <a:gs pos="2917">
                      <a:srgbClr val="353535"/>
                    </a:gs>
                    <a:gs pos="30000">
                      <a:srgbClr val="353535"/>
                    </a:gs>
                  </a:gsLst>
                  <a:lin ang="5400000" scaled="0"/>
                </a:gradFill>
                <a:latin typeface="Segoe UI Semilight"/>
              </a:rPr>
              <a:t>communication sites</a:t>
            </a:r>
          </a:p>
        </p:txBody>
      </p:sp>
      <p:sp>
        <p:nvSpPr>
          <p:cNvPr id="22" name="Arrow: Left-Right 21">
            <a:extLst>
              <a:ext uri="{FF2B5EF4-FFF2-40B4-BE49-F238E27FC236}">
                <a16:creationId xmlns:a16="http://schemas.microsoft.com/office/drawing/2014/main" id="{094FBFDB-F2CA-4A3A-9177-DCAA6EA9BA4F}"/>
              </a:ext>
            </a:extLst>
          </p:cNvPr>
          <p:cNvSpPr/>
          <p:nvPr/>
        </p:nvSpPr>
        <p:spPr>
          <a:xfrm>
            <a:off x="8842860" y="4780796"/>
            <a:ext cx="423391" cy="21559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192">
              <a:defRPr/>
            </a:pPr>
            <a:endParaRPr lang="en-US">
              <a:solidFill>
                <a:srgbClr val="FFFFFF"/>
              </a:solidFill>
              <a:latin typeface="Segoe UI Semilight"/>
            </a:endParaRPr>
          </a:p>
        </p:txBody>
      </p:sp>
      <p:pic>
        <p:nvPicPr>
          <p:cNvPr id="5" name="Picture 4" descr="A screenshot of a cell phone&#10;&#10;Description generated with very high confidence">
            <a:extLst>
              <a:ext uri="{FF2B5EF4-FFF2-40B4-BE49-F238E27FC236}">
                <a16:creationId xmlns:a16="http://schemas.microsoft.com/office/drawing/2014/main" id="{BA58E83D-40A4-404F-9CF7-DB4F7EDD17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2964" y="810035"/>
            <a:ext cx="4549454" cy="5521958"/>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ell phone&#10;&#10;Description generated with very high confidence">
            <a:extLst>
              <a:ext uri="{FF2B5EF4-FFF2-40B4-BE49-F238E27FC236}">
                <a16:creationId xmlns:a16="http://schemas.microsoft.com/office/drawing/2014/main" id="{EBD83BD8-5201-47E1-B7BA-C12C24D5B0A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767676" y="4070651"/>
            <a:ext cx="2160249" cy="2610360"/>
          </a:xfrm>
          <a:prstGeom prst="rect">
            <a:avLst/>
          </a:prstGeom>
          <a:ln>
            <a:noFill/>
          </a:ln>
          <a:effectLst>
            <a:outerShdw blurRad="292100" dist="139700" dir="2700000" algn="tl" rotWithShape="0">
              <a:srgbClr val="333333">
                <a:alpha val="65000"/>
              </a:srgbClr>
            </a:outerShdw>
          </a:effectLst>
        </p:spPr>
      </p:pic>
      <p:pic>
        <p:nvPicPr>
          <p:cNvPr id="28" name="Picture 27" descr="A screenshot of a computer&#10;&#10;Description generated with very high confidence">
            <a:extLst>
              <a:ext uri="{FF2B5EF4-FFF2-40B4-BE49-F238E27FC236}">
                <a16:creationId xmlns:a16="http://schemas.microsoft.com/office/drawing/2014/main" id="{E84A08DA-66FF-4443-8010-25EF5B25643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99088" y="3756025"/>
            <a:ext cx="2130809" cy="2710752"/>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5F97DD49-8D02-47F6-A31F-2FEBAD7AB72D}"/>
              </a:ext>
            </a:extLst>
          </p:cNvPr>
          <p:cNvGrpSpPr/>
          <p:nvPr/>
        </p:nvGrpSpPr>
        <p:grpSpPr>
          <a:xfrm>
            <a:off x="6746281" y="3966611"/>
            <a:ext cx="1795661" cy="2910848"/>
            <a:chOff x="4083492" y="0"/>
            <a:chExt cx="4269490" cy="6994525"/>
          </a:xfrm>
        </p:grpSpPr>
        <p:pic>
          <p:nvPicPr>
            <p:cNvPr id="36" name="Picture 35" descr="A screenshot of a cell phone&#10;&#10;Description generated with very high confidence">
              <a:extLst>
                <a:ext uri="{FF2B5EF4-FFF2-40B4-BE49-F238E27FC236}">
                  <a16:creationId xmlns:a16="http://schemas.microsoft.com/office/drawing/2014/main" id="{888F0162-2C30-4061-AEED-E5AEC52F37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83492" y="0"/>
              <a:ext cx="4269490" cy="6994525"/>
            </a:xfrm>
            <a:prstGeom prst="rect">
              <a:avLst/>
            </a:prstGeom>
          </p:spPr>
        </p:pic>
        <p:pic>
          <p:nvPicPr>
            <p:cNvPr id="34" name="Picture 33" descr="A screenshot of a social media post&#10;&#10;Description generated with very high confidence">
              <a:extLst>
                <a:ext uri="{FF2B5EF4-FFF2-40B4-BE49-F238E27FC236}">
                  <a16:creationId xmlns:a16="http://schemas.microsoft.com/office/drawing/2014/main" id="{1C3458C7-CD67-4029-B66A-5EA2CEB7CE7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53588" y="571874"/>
              <a:ext cx="2920762" cy="4932910"/>
            </a:xfrm>
            <a:prstGeom prst="rect">
              <a:avLst/>
            </a:prstGeom>
          </p:spPr>
        </p:pic>
      </p:grpSp>
      <p:grpSp>
        <p:nvGrpSpPr>
          <p:cNvPr id="20" name="Graphic 30">
            <a:extLst>
              <a:ext uri="{FF2B5EF4-FFF2-40B4-BE49-F238E27FC236}">
                <a16:creationId xmlns:a16="http://schemas.microsoft.com/office/drawing/2014/main" id="{34AB6B5B-A0DC-4AC6-AB64-0BB644B3A02B}"/>
              </a:ext>
            </a:extLst>
          </p:cNvPr>
          <p:cNvGrpSpPr/>
          <p:nvPr/>
        </p:nvGrpSpPr>
        <p:grpSpPr>
          <a:xfrm>
            <a:off x="1166364" y="5513143"/>
            <a:ext cx="1233540" cy="1189487"/>
            <a:chOff x="7485042" y="324947"/>
            <a:chExt cx="266700" cy="257175"/>
          </a:xfrm>
        </p:grpSpPr>
        <p:sp>
          <p:nvSpPr>
            <p:cNvPr id="23" name="Freeform: Shape 22">
              <a:extLst>
                <a:ext uri="{FF2B5EF4-FFF2-40B4-BE49-F238E27FC236}">
                  <a16:creationId xmlns:a16="http://schemas.microsoft.com/office/drawing/2014/main" id="{92C935A8-1D46-43A0-8075-ADD28D7C381B}"/>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31750" cap="flat">
              <a:solidFill>
                <a:srgbClr val="231F20"/>
              </a:solidFill>
              <a:prstDash val="solid"/>
              <a:miter/>
            </a:ln>
          </p:spPr>
          <p:txBody>
            <a:bodyPr/>
            <a:lstStyle/>
            <a:p>
              <a:pPr defTabSz="914192">
                <a:defRPr/>
              </a:pPr>
              <a:endParaRPr lang="en-US">
                <a:solidFill>
                  <a:srgbClr val="353535"/>
                </a:solidFill>
                <a:latin typeface="Segoe UI Semilight"/>
              </a:endParaRPr>
            </a:p>
          </p:txBody>
        </p:sp>
        <p:sp>
          <p:nvSpPr>
            <p:cNvPr id="24" name="Freeform: Shape 23">
              <a:extLst>
                <a:ext uri="{FF2B5EF4-FFF2-40B4-BE49-F238E27FC236}">
                  <a16:creationId xmlns:a16="http://schemas.microsoft.com/office/drawing/2014/main" id="{464949DC-5247-455E-81B9-7841BD5A91BD}"/>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31750" cap="flat">
              <a:solidFill>
                <a:srgbClr val="D83B01"/>
              </a:solidFill>
              <a:prstDash val="solid"/>
              <a:miter/>
            </a:ln>
          </p:spPr>
          <p:txBody>
            <a:bodyPr/>
            <a:lstStyle/>
            <a:p>
              <a:pPr defTabSz="914192">
                <a:defRPr/>
              </a:pPr>
              <a:endParaRPr lang="en-US">
                <a:solidFill>
                  <a:srgbClr val="353535"/>
                </a:solidFill>
                <a:latin typeface="Segoe UI Semilight"/>
              </a:endParaRPr>
            </a:p>
          </p:txBody>
        </p:sp>
      </p:grpSp>
      <p:pic>
        <p:nvPicPr>
          <p:cNvPr id="4" name="Picture 3" descr="A screenshot of a cell phone&#10;&#10;Description generated with very high confidence">
            <a:extLst>
              <a:ext uri="{FF2B5EF4-FFF2-40B4-BE49-F238E27FC236}">
                <a16:creationId xmlns:a16="http://schemas.microsoft.com/office/drawing/2014/main" id="{A20678EF-D270-45DC-A85B-9DA7AC5C95B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372672" y="377578"/>
            <a:ext cx="2149271" cy="2188998"/>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generated with very high confidence">
            <a:extLst>
              <a:ext uri="{FF2B5EF4-FFF2-40B4-BE49-F238E27FC236}">
                <a16:creationId xmlns:a16="http://schemas.microsoft.com/office/drawing/2014/main" id="{84568C10-FC4E-45FE-8FFB-7715F266329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381817" y="3570341"/>
            <a:ext cx="2143278" cy="2678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6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972DD0-4B74-49FC-ADDE-5C9FD5A8BCC7}"/>
              </a:ext>
            </a:extLst>
          </p:cNvPr>
          <p:cNvSpPr/>
          <p:nvPr/>
        </p:nvSpPr>
        <p:spPr bwMode="auto">
          <a:xfrm>
            <a:off x="270069" y="898654"/>
            <a:ext cx="11654186" cy="5816772"/>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3AC93FEA-4A64-4549-A7BE-0ABC083039FA}"/>
              </a:ext>
            </a:extLst>
          </p:cNvPr>
          <p:cNvSpPr>
            <a:spLocks noGrp="1"/>
          </p:cNvSpPr>
          <p:nvPr>
            <p:ph type="title"/>
          </p:nvPr>
        </p:nvSpPr>
        <p:spPr>
          <a:xfrm>
            <a:off x="866" y="-756"/>
            <a:ext cx="12190271" cy="899409"/>
          </a:xfrm>
        </p:spPr>
        <p:txBody>
          <a:bodyPr/>
          <a:lstStyle/>
          <a:p>
            <a:pPr algn="ctr"/>
            <a:r>
              <a:rPr lang="en-US" dirty="0"/>
              <a:t>SharePoint sites: building blocks for your intranet</a:t>
            </a:r>
          </a:p>
        </p:txBody>
      </p:sp>
      <p:sp>
        <p:nvSpPr>
          <p:cNvPr id="6" name="TextBox 5">
            <a:extLst>
              <a:ext uri="{FF2B5EF4-FFF2-40B4-BE49-F238E27FC236}">
                <a16:creationId xmlns:a16="http://schemas.microsoft.com/office/drawing/2014/main" id="{773EC2EB-527C-4757-8D8C-38A7E9EF6D49}"/>
              </a:ext>
            </a:extLst>
          </p:cNvPr>
          <p:cNvSpPr txBox="1"/>
          <p:nvPr/>
        </p:nvSpPr>
        <p:spPr>
          <a:xfrm>
            <a:off x="8336746" y="1589110"/>
            <a:ext cx="3406243" cy="2586806"/>
          </a:xfrm>
          <a:prstGeom prst="rect">
            <a:avLst/>
          </a:prstGeom>
          <a:solidFill>
            <a:srgbClr val="107C10"/>
          </a:solidFill>
        </p:spPr>
        <p:txBody>
          <a:bodyPr wrap="square" lIns="179234" tIns="143387" rIns="179234" bIns="143387" rtlCol="0">
            <a:noAutofit/>
          </a:bodyPr>
          <a:lstStyle>
            <a:defPPr>
              <a:defRPr lang="en-US"/>
            </a:defPPr>
            <a:lvl1pPr algn="ctr">
              <a:lnSpc>
                <a:spcPct val="90000"/>
              </a:lnSpc>
              <a:spcAft>
                <a:spcPts val="600"/>
              </a:spcAft>
              <a:defRPr sz="2400">
                <a:solidFill>
                  <a:srgbClr val="FFFFFF"/>
                </a:solidFill>
              </a:defRPr>
            </a:lvl1pPr>
          </a:lstStyle>
          <a:p>
            <a:pPr defTabSz="914016">
              <a:defRPr/>
            </a:pPr>
            <a:r>
              <a:rPr lang="en-US" sz="2353" dirty="0">
                <a:solidFill>
                  <a:srgbClr val="E6E6E6"/>
                </a:solidFill>
                <a:latin typeface="Segoe UI Semilight"/>
              </a:rPr>
              <a:t>Communication sites</a:t>
            </a:r>
          </a:p>
        </p:txBody>
      </p:sp>
      <p:sp>
        <p:nvSpPr>
          <p:cNvPr id="7" name="TextBox 6">
            <a:extLst>
              <a:ext uri="{FF2B5EF4-FFF2-40B4-BE49-F238E27FC236}">
                <a16:creationId xmlns:a16="http://schemas.microsoft.com/office/drawing/2014/main" id="{38079ACA-A688-4BF7-8080-AD2C19AB3AB7}"/>
              </a:ext>
            </a:extLst>
          </p:cNvPr>
          <p:cNvSpPr txBox="1"/>
          <p:nvPr/>
        </p:nvSpPr>
        <p:spPr>
          <a:xfrm>
            <a:off x="448539" y="1589116"/>
            <a:ext cx="3406719" cy="2586807"/>
          </a:xfrm>
          <a:prstGeom prst="rect">
            <a:avLst/>
          </a:prstGeom>
          <a:solidFill>
            <a:schemeClr val="accent4">
              <a:lumMod val="75000"/>
            </a:schemeClr>
          </a:solidFill>
        </p:spPr>
        <p:txBody>
          <a:bodyPr wrap="square" lIns="179234" tIns="143387" rIns="179234" bIns="143387" rtlCol="0">
            <a:noAutofit/>
          </a:bodyPr>
          <a:lstStyle/>
          <a:p>
            <a:pPr algn="ctr" defTabSz="914016">
              <a:lnSpc>
                <a:spcPct val="90000"/>
              </a:lnSpc>
              <a:spcAft>
                <a:spcPts val="588"/>
              </a:spcAft>
              <a:defRPr/>
            </a:pPr>
            <a:r>
              <a:rPr lang="en-US" sz="2353" dirty="0">
                <a:solidFill>
                  <a:srgbClr val="E6E6E6"/>
                </a:solidFill>
                <a:latin typeface="Segoe UI Semilight"/>
              </a:rPr>
              <a:t>Team sites</a:t>
            </a:r>
          </a:p>
        </p:txBody>
      </p:sp>
      <p:sp>
        <p:nvSpPr>
          <p:cNvPr id="16" name="Rectangle 15">
            <a:extLst>
              <a:ext uri="{FF2B5EF4-FFF2-40B4-BE49-F238E27FC236}">
                <a16:creationId xmlns:a16="http://schemas.microsoft.com/office/drawing/2014/main" id="{66D17582-774F-4553-AE77-1A4717580941}"/>
              </a:ext>
            </a:extLst>
          </p:cNvPr>
          <p:cNvSpPr/>
          <p:nvPr/>
        </p:nvSpPr>
        <p:spPr bwMode="auto">
          <a:xfrm>
            <a:off x="2720276" y="1967765"/>
            <a:ext cx="3360641" cy="160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33E8DA54-3B2D-46DD-BDA0-E8BA5CE5A7FA}"/>
              </a:ext>
            </a:extLst>
          </p:cNvPr>
          <p:cNvSpPr txBox="1"/>
          <p:nvPr/>
        </p:nvSpPr>
        <p:spPr>
          <a:xfrm>
            <a:off x="449014" y="4162471"/>
            <a:ext cx="3406243" cy="506757"/>
          </a:xfrm>
          <a:prstGeom prst="rect">
            <a:avLst/>
          </a:prstGeom>
          <a:solidFill>
            <a:srgbClr val="005AA1"/>
          </a:solidFill>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Created by users or admins</a:t>
            </a:r>
          </a:p>
        </p:txBody>
      </p:sp>
      <p:sp>
        <p:nvSpPr>
          <p:cNvPr id="36" name="TextBox 35">
            <a:extLst>
              <a:ext uri="{FF2B5EF4-FFF2-40B4-BE49-F238E27FC236}">
                <a16:creationId xmlns:a16="http://schemas.microsoft.com/office/drawing/2014/main" id="{933B7330-33B3-4FB2-8282-D962512C1799}"/>
              </a:ext>
            </a:extLst>
          </p:cNvPr>
          <p:cNvSpPr txBox="1"/>
          <p:nvPr/>
        </p:nvSpPr>
        <p:spPr>
          <a:xfrm>
            <a:off x="8336745" y="4175917"/>
            <a:ext cx="3406243" cy="506757"/>
          </a:xfrm>
          <a:prstGeom prst="rect">
            <a:avLst/>
          </a:prstGeom>
          <a:solidFill>
            <a:srgbClr val="107C10"/>
          </a:solidFill>
          <a:ln>
            <a:noFill/>
          </a:ln>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Created by users or admins</a:t>
            </a:r>
          </a:p>
        </p:txBody>
      </p:sp>
      <p:sp>
        <p:nvSpPr>
          <p:cNvPr id="26" name="TextBox 25">
            <a:extLst>
              <a:ext uri="{FF2B5EF4-FFF2-40B4-BE49-F238E27FC236}">
                <a16:creationId xmlns:a16="http://schemas.microsoft.com/office/drawing/2014/main" id="{1B6097FC-2386-4EBD-B420-751C1B234097}"/>
              </a:ext>
            </a:extLst>
          </p:cNvPr>
          <p:cNvSpPr txBox="1"/>
          <p:nvPr/>
        </p:nvSpPr>
        <p:spPr>
          <a:xfrm>
            <a:off x="4602173" y="4175917"/>
            <a:ext cx="2987182" cy="506757"/>
          </a:xfrm>
          <a:prstGeom prst="rect">
            <a:avLst/>
          </a:prstGeom>
          <a:solidFill>
            <a:srgbClr val="FF8C00"/>
          </a:solidFill>
          <a:ln>
            <a:noFill/>
          </a:ln>
        </p:spPr>
        <p:txBody>
          <a:bodyPr wrap="square" lIns="179234" tIns="143387" rIns="179234" bIns="14338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Created by admins</a:t>
            </a:r>
          </a:p>
        </p:txBody>
      </p:sp>
      <p:sp>
        <p:nvSpPr>
          <p:cNvPr id="27" name="TextBox 26">
            <a:extLst>
              <a:ext uri="{FF2B5EF4-FFF2-40B4-BE49-F238E27FC236}">
                <a16:creationId xmlns:a16="http://schemas.microsoft.com/office/drawing/2014/main" id="{A7D0B45C-C60B-4202-8065-A885954B7A53}"/>
              </a:ext>
            </a:extLst>
          </p:cNvPr>
          <p:cNvSpPr txBox="1"/>
          <p:nvPr/>
        </p:nvSpPr>
        <p:spPr>
          <a:xfrm>
            <a:off x="1848561" y="4666446"/>
            <a:ext cx="8514355" cy="402320"/>
          </a:xfrm>
          <a:prstGeom prst="rect">
            <a:avLst/>
          </a:prstGeom>
          <a:solidFill>
            <a:srgbClr val="C06900"/>
          </a:solidFill>
          <a:ln>
            <a:noFill/>
          </a:ln>
        </p:spPr>
        <p:txBody>
          <a:bodyPr wrap="square" lIns="179234" tIns="89630" rIns="179234" bIns="89630"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Navigation</a:t>
            </a:r>
          </a:p>
        </p:txBody>
      </p:sp>
      <p:sp>
        <p:nvSpPr>
          <p:cNvPr id="31" name="TextBox 30">
            <a:extLst>
              <a:ext uri="{FF2B5EF4-FFF2-40B4-BE49-F238E27FC236}">
                <a16:creationId xmlns:a16="http://schemas.microsoft.com/office/drawing/2014/main" id="{52DDFD78-54CE-4413-BE7F-6D19203F4148}"/>
              </a:ext>
            </a:extLst>
          </p:cNvPr>
          <p:cNvSpPr txBox="1"/>
          <p:nvPr/>
        </p:nvSpPr>
        <p:spPr>
          <a:xfrm>
            <a:off x="1844016" y="5064543"/>
            <a:ext cx="8514355" cy="402320"/>
          </a:xfrm>
          <a:prstGeom prst="rect">
            <a:avLst/>
          </a:prstGeom>
          <a:solidFill>
            <a:srgbClr val="FF8C00"/>
          </a:solidFill>
          <a:ln>
            <a:noFill/>
          </a:ln>
        </p:spPr>
        <p:txBody>
          <a:bodyPr wrap="square" lIns="179234" tIns="89630" rIns="179234" bIns="89630"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Theme and logo</a:t>
            </a:r>
          </a:p>
        </p:txBody>
      </p:sp>
      <p:sp>
        <p:nvSpPr>
          <p:cNvPr id="32" name="TextBox 31">
            <a:extLst>
              <a:ext uri="{FF2B5EF4-FFF2-40B4-BE49-F238E27FC236}">
                <a16:creationId xmlns:a16="http://schemas.microsoft.com/office/drawing/2014/main" id="{C62B9B14-AAAA-4E23-AFF9-D5409CD53818}"/>
              </a:ext>
            </a:extLst>
          </p:cNvPr>
          <p:cNvSpPr txBox="1"/>
          <p:nvPr/>
        </p:nvSpPr>
        <p:spPr>
          <a:xfrm>
            <a:off x="1844016" y="5459856"/>
            <a:ext cx="8514355" cy="402320"/>
          </a:xfrm>
          <a:prstGeom prst="rect">
            <a:avLst/>
          </a:prstGeom>
          <a:solidFill>
            <a:srgbClr val="C06900"/>
          </a:solidFill>
          <a:ln>
            <a:noFill/>
          </a:ln>
        </p:spPr>
        <p:txBody>
          <a:bodyPr wrap="square" lIns="179234" tIns="89630" rIns="179234" bIns="89630"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Search scope </a:t>
            </a:r>
          </a:p>
        </p:txBody>
      </p:sp>
      <p:sp>
        <p:nvSpPr>
          <p:cNvPr id="34" name="TextBox 33">
            <a:extLst>
              <a:ext uri="{FF2B5EF4-FFF2-40B4-BE49-F238E27FC236}">
                <a16:creationId xmlns:a16="http://schemas.microsoft.com/office/drawing/2014/main" id="{1A543C42-0210-49EE-BCEA-B7FF6B608ABF}"/>
              </a:ext>
            </a:extLst>
          </p:cNvPr>
          <p:cNvSpPr txBox="1"/>
          <p:nvPr/>
        </p:nvSpPr>
        <p:spPr>
          <a:xfrm>
            <a:off x="4602170" y="1117504"/>
            <a:ext cx="2987185" cy="3133103"/>
          </a:xfrm>
          <a:prstGeom prst="rect">
            <a:avLst/>
          </a:prstGeom>
          <a:solidFill>
            <a:srgbClr val="FF8C00"/>
          </a:solidFill>
        </p:spPr>
        <p:txBody>
          <a:bodyPr wrap="square" lIns="179234" tIns="143387" rIns="179234" bIns="143387" rtlCol="0">
            <a:noAutofit/>
          </a:bodyPr>
          <a:lstStyle/>
          <a:p>
            <a:pPr algn="ctr" defTabSz="914016">
              <a:lnSpc>
                <a:spcPct val="90000"/>
              </a:lnSpc>
              <a:spcAft>
                <a:spcPts val="588"/>
              </a:spcAft>
              <a:defRPr/>
            </a:pPr>
            <a:endParaRPr lang="en-US" sz="2353" dirty="0">
              <a:solidFill>
                <a:srgbClr val="E6E6E6"/>
              </a:solidFill>
              <a:latin typeface="Segoe UI Semilight"/>
            </a:endParaRPr>
          </a:p>
        </p:txBody>
      </p:sp>
      <p:sp>
        <p:nvSpPr>
          <p:cNvPr id="22" name="TextBox 21">
            <a:extLst>
              <a:ext uri="{FF2B5EF4-FFF2-40B4-BE49-F238E27FC236}">
                <a16:creationId xmlns:a16="http://schemas.microsoft.com/office/drawing/2014/main" id="{D7515DA2-AA86-4919-AEC0-CCB6333B8772}"/>
              </a:ext>
            </a:extLst>
          </p:cNvPr>
          <p:cNvSpPr txBox="1"/>
          <p:nvPr/>
        </p:nvSpPr>
        <p:spPr>
          <a:xfrm>
            <a:off x="1838586" y="1106869"/>
            <a:ext cx="8514353" cy="479125"/>
          </a:xfrm>
          <a:prstGeom prst="rect">
            <a:avLst/>
          </a:prstGeom>
          <a:solidFill>
            <a:srgbClr val="FF8C00"/>
          </a:solidFill>
        </p:spPr>
        <p:txBody>
          <a:bodyPr wrap="square" lIns="179234" tIns="143387" rIns="179234" bIns="143387" rtlCol="0">
            <a:noAutofit/>
          </a:bodyPr>
          <a:lstStyle/>
          <a:p>
            <a:pPr algn="ctr" defTabSz="914016">
              <a:lnSpc>
                <a:spcPct val="90000"/>
              </a:lnSpc>
              <a:spcAft>
                <a:spcPts val="588"/>
              </a:spcAft>
              <a:defRPr/>
            </a:pPr>
            <a:r>
              <a:rPr lang="en-US" sz="2353" dirty="0">
                <a:solidFill>
                  <a:srgbClr val="E6E6E6"/>
                </a:solidFill>
                <a:latin typeface="Segoe UI Semilight"/>
              </a:rPr>
              <a:t>Hub sites</a:t>
            </a:r>
          </a:p>
        </p:txBody>
      </p:sp>
      <p:sp>
        <p:nvSpPr>
          <p:cNvPr id="35" name="TextBox 34">
            <a:extLst>
              <a:ext uri="{FF2B5EF4-FFF2-40B4-BE49-F238E27FC236}">
                <a16:creationId xmlns:a16="http://schemas.microsoft.com/office/drawing/2014/main" id="{94F144B5-9328-4680-8132-20F812E4FE68}"/>
              </a:ext>
            </a:extLst>
          </p:cNvPr>
          <p:cNvSpPr txBox="1"/>
          <p:nvPr/>
        </p:nvSpPr>
        <p:spPr>
          <a:xfrm>
            <a:off x="4602172" y="2198305"/>
            <a:ext cx="2987182" cy="644821"/>
          </a:xfrm>
          <a:prstGeom prst="rect">
            <a:avLst/>
          </a:prstGeom>
          <a:solidFill>
            <a:srgbClr val="FF8C00"/>
          </a:solidFill>
        </p:spPr>
        <p:txBody>
          <a:bodyPr wrap="square" lIns="179234" tIns="143387" rIns="179234" bIns="143387" rtlCol="0">
            <a:noAutofit/>
          </a:bodyPr>
          <a:lstStyle/>
          <a:p>
            <a:pPr algn="ctr" defTabSz="914016">
              <a:lnSpc>
                <a:spcPct val="90000"/>
              </a:lnSpc>
              <a:spcAft>
                <a:spcPts val="588"/>
              </a:spcAft>
              <a:defRPr/>
            </a:pPr>
            <a:r>
              <a:rPr lang="en-US" sz="1961" dirty="0">
                <a:solidFill>
                  <a:srgbClr val="E6E6E6"/>
                </a:solidFill>
                <a:latin typeface="Segoe UI Semilight"/>
              </a:rPr>
              <a:t>A communication site</a:t>
            </a:r>
            <a:br>
              <a:rPr lang="en-US" sz="1961" dirty="0">
                <a:solidFill>
                  <a:srgbClr val="E6E6E6"/>
                </a:solidFill>
                <a:latin typeface="Segoe UI Semilight"/>
              </a:rPr>
            </a:br>
            <a:r>
              <a:rPr lang="en-US" sz="1961" dirty="0">
                <a:solidFill>
                  <a:srgbClr val="E6E6E6"/>
                </a:solidFill>
                <a:latin typeface="Segoe UI Semilight"/>
              </a:rPr>
              <a:t>or team site</a:t>
            </a:r>
          </a:p>
        </p:txBody>
      </p:sp>
      <p:sp>
        <p:nvSpPr>
          <p:cNvPr id="37" name="TextBox 36">
            <a:extLst>
              <a:ext uri="{FF2B5EF4-FFF2-40B4-BE49-F238E27FC236}">
                <a16:creationId xmlns:a16="http://schemas.microsoft.com/office/drawing/2014/main" id="{4DF0C8D5-1168-4D2B-9726-293260AF871C}"/>
              </a:ext>
            </a:extLst>
          </p:cNvPr>
          <p:cNvSpPr txBox="1"/>
          <p:nvPr/>
        </p:nvSpPr>
        <p:spPr>
          <a:xfrm>
            <a:off x="1844016" y="5857954"/>
            <a:ext cx="8514355" cy="402320"/>
          </a:xfrm>
          <a:prstGeom prst="rect">
            <a:avLst/>
          </a:prstGeom>
          <a:solidFill>
            <a:srgbClr val="FF8C00"/>
          </a:solidFill>
          <a:ln>
            <a:noFill/>
          </a:ln>
        </p:spPr>
        <p:txBody>
          <a:bodyPr wrap="square" lIns="179234" tIns="89630" rIns="179234" bIns="89630"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016">
              <a:defRPr/>
            </a:pPr>
            <a:r>
              <a:rPr lang="en-US" sz="1567" dirty="0">
                <a:solidFill>
                  <a:srgbClr val="FFFFFF"/>
                </a:solidFill>
                <a:latin typeface="Segoe UI Semilight"/>
              </a:rPr>
              <a:t>News and activity rollup</a:t>
            </a:r>
          </a:p>
        </p:txBody>
      </p:sp>
      <p:sp>
        <p:nvSpPr>
          <p:cNvPr id="2" name="Arrow: Right 1">
            <a:extLst>
              <a:ext uri="{FF2B5EF4-FFF2-40B4-BE49-F238E27FC236}">
                <a16:creationId xmlns:a16="http://schemas.microsoft.com/office/drawing/2014/main" id="{9E90F9B3-81C5-4187-B1EA-2BED962CFBA8}"/>
              </a:ext>
            </a:extLst>
          </p:cNvPr>
          <p:cNvSpPr/>
          <p:nvPr/>
        </p:nvSpPr>
        <p:spPr bwMode="auto">
          <a:xfrm>
            <a:off x="3855257" y="2887685"/>
            <a:ext cx="746912" cy="490522"/>
          </a:xfrm>
          <a:prstGeom prst="rightArrow">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Arrow: Right 37">
            <a:extLst>
              <a:ext uri="{FF2B5EF4-FFF2-40B4-BE49-F238E27FC236}">
                <a16:creationId xmlns:a16="http://schemas.microsoft.com/office/drawing/2014/main" id="{B10EA384-5A66-4608-BB86-38E571345B72}"/>
              </a:ext>
            </a:extLst>
          </p:cNvPr>
          <p:cNvSpPr/>
          <p:nvPr/>
        </p:nvSpPr>
        <p:spPr bwMode="auto">
          <a:xfrm rot="10800000">
            <a:off x="7589354" y="2887685"/>
            <a:ext cx="746912" cy="490522"/>
          </a:xfrm>
          <a:prstGeom prst="righ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1401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66" y="-7847"/>
            <a:ext cx="12190271" cy="899409"/>
          </a:xfrm>
        </p:spPr>
        <p:txBody>
          <a:bodyPr/>
          <a:lstStyle/>
          <a:p>
            <a:pPr algn="ctr"/>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2" name="Graphic 201" descr="Document"/>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marL="0" marR="0" lvl="0" indent="0" algn="l" defTabSz="913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2" name="Graphic 191" descr="Flip Calenda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Customer </a:t>
              </a:r>
            </a:p>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Travel </a:t>
              </a:r>
            </a:p>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Benefits </a:t>
              </a:r>
            </a:p>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66" y="-7847"/>
            <a:ext cx="12190271" cy="899409"/>
          </a:xfrm>
        </p:spPr>
        <p:txBody>
          <a:bodyPr/>
          <a:lstStyle/>
          <a:p>
            <a:pPr algn="ctr"/>
            <a:r>
              <a:rPr lang="en-US" dirty="0"/>
              <a:t>A dynamic, ever-changing digital workplace</a:t>
            </a:r>
          </a:p>
        </p:txBody>
      </p:sp>
      <p:cxnSp>
        <p:nvCxnSpPr>
          <p:cNvPr id="297" name="Straight Connector 296"/>
          <p:cNvCxnSpPr>
            <a:cxnSpLocks/>
            <a:stCxn id="135" idx="1"/>
            <a:endCxn id="110" idx="3"/>
          </p:cNvCxnSpPr>
          <p:nvPr/>
        </p:nvCxnSpPr>
        <p:spPr>
          <a:xfrm flipH="1">
            <a:off x="3615750" y="5509938"/>
            <a:ext cx="1358779" cy="5080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0" idx="3"/>
            <a:endCxn id="137" idx="1"/>
          </p:cNvCxnSpPr>
          <p:nvPr/>
        </p:nvCxnSpPr>
        <p:spPr>
          <a:xfrm flipV="1">
            <a:off x="3615750" y="4359079"/>
            <a:ext cx="1275270" cy="120165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2" idx="1"/>
            <a:endCxn id="185" idx="7"/>
          </p:cNvCxnSpPr>
          <p:nvPr/>
        </p:nvCxnSpPr>
        <p:spPr>
          <a:xfrm flipH="1">
            <a:off x="2826182" y="2272740"/>
            <a:ext cx="781088" cy="657812"/>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222205" y="2272739"/>
            <a:ext cx="1385065" cy="11719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2" name="Graphic 201" descr="Document"/>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marL="0" marR="0" lvl="0" indent="0" algn="l" defTabSz="91334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2" name="Graphic 191" descr="Flip Calenda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Customer </a:t>
              </a:r>
            </a:p>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Travel </a:t>
              </a:r>
            </a:p>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796572" y="1934959"/>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568969" y="522185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1880832" y="2842011"/>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093498" y="4070992"/>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Benefits </a:t>
              </a:r>
            </a:p>
            <a:p>
              <a:pPr marL="0" marR="0" lvl="0" indent="0" algn="l"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352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panose="020B0702040204020203" pitchFamily="34" charset="0"/>
                  <a:ea typeface="+mj-ea"/>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796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ipe(up)">
                                      <p:cBhvr>
                                        <p:cTn id="7" dur="500"/>
                                        <p:tgtEl>
                                          <p:spTgt spid="2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3"/>
                                        </p:tgtEl>
                                        <p:attrNameLst>
                                          <p:attrName>style.visibility</p:attrName>
                                        </p:attrNameLst>
                                      </p:cBhvr>
                                      <p:to>
                                        <p:strVal val="visible"/>
                                      </p:to>
                                    </p:set>
                                    <p:animEffect transition="in" filter="wipe(down)">
                                      <p:cBhvr>
                                        <p:cTn id="11"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B1B7-5ACB-4212-9341-93ADB28D7B38}"/>
              </a:ext>
            </a:extLst>
          </p:cNvPr>
          <p:cNvSpPr>
            <a:spLocks noGrp="1"/>
          </p:cNvSpPr>
          <p:nvPr>
            <p:ph type="title"/>
          </p:nvPr>
        </p:nvSpPr>
        <p:spPr>
          <a:xfrm>
            <a:off x="496046" y="964227"/>
            <a:ext cx="3493867" cy="4929546"/>
          </a:xfrm>
        </p:spPr>
        <p:txBody>
          <a:bodyPr vert="horz" wrap="square" lIns="91427" tIns="45713" rIns="91427" bIns="45713" rtlCol="0" anchor="ctr">
            <a:normAutofit/>
          </a:bodyPr>
          <a:lstStyle/>
          <a:p>
            <a:pPr algn="r" defTabSz="914225"/>
            <a:r>
              <a:rPr lang="en-US" sz="4400" dirty="0">
                <a:solidFill>
                  <a:schemeClr val="accent1"/>
                </a:solidFill>
                <a:ea typeface="+mj-ea"/>
                <a:cs typeface="+mj-cs"/>
              </a:rPr>
              <a:t>Important Points</a:t>
            </a:r>
          </a:p>
        </p:txBody>
      </p:sp>
      <p:sp>
        <p:nvSpPr>
          <p:cNvPr id="3" name="Text Placeholder 2">
            <a:extLst>
              <a:ext uri="{FF2B5EF4-FFF2-40B4-BE49-F238E27FC236}">
                <a16:creationId xmlns:a16="http://schemas.microsoft.com/office/drawing/2014/main" id="{D21CD419-757F-4553-A0A2-29EC961B41ED}"/>
              </a:ext>
            </a:extLst>
          </p:cNvPr>
          <p:cNvSpPr>
            <a:spLocks noGrp="1"/>
          </p:cNvSpPr>
          <p:nvPr>
            <p:ph type="body" sz="quarter" idx="10"/>
          </p:nvPr>
        </p:nvSpPr>
        <p:spPr>
          <a:xfrm>
            <a:off x="4521200" y="964227"/>
            <a:ext cx="6831855" cy="4929546"/>
          </a:xfrm>
        </p:spPr>
        <p:txBody>
          <a:bodyPr vert="horz" wrap="square" lIns="91427" tIns="45713" rIns="91427" bIns="45713" rtlCol="0" anchor="ctr">
            <a:normAutofit fontScale="92500" lnSpcReduction="10000"/>
          </a:bodyPr>
          <a:lstStyle/>
          <a:p>
            <a:pPr defTabSz="914225">
              <a:buFont typeface="Arial" panose="020B0604020202020204" pitchFamily="34" charset="0"/>
              <a:buChar char="•"/>
            </a:pPr>
            <a:r>
              <a:rPr lang="en-US" sz="2400" dirty="0">
                <a:solidFill>
                  <a:schemeClr val="tx1"/>
                </a:solidFill>
              </a:rPr>
              <a:t> Sites associated with a SharePoint hub site don't inherit the permissions of the hub site or any other sites associated with it. </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Hub settings will only appear on modern pages</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You can create up to 100 hub sites for an organization</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No limit to the amount of associated sites</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A lot of the Hub functionality is Search driven. You may need to wait for Indexing to occur for content from the associated sites to appear</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Cannot cross geos in a multi-geo tenant</a:t>
            </a:r>
          </a:p>
          <a:p>
            <a:pPr defTabSz="914225">
              <a:buFont typeface="Arial" panose="020B0604020202020204" pitchFamily="34" charset="0"/>
              <a:buChar char="•"/>
            </a:pPr>
            <a:endParaRPr lang="en-US" sz="2400" dirty="0">
              <a:solidFill>
                <a:schemeClr val="tx1"/>
              </a:solidFill>
            </a:endParaRPr>
          </a:p>
          <a:p>
            <a:pPr defTabSz="914225">
              <a:buFont typeface="Arial" panose="020B0604020202020204" pitchFamily="34" charset="0"/>
              <a:buChar char="•"/>
            </a:pPr>
            <a:r>
              <a:rPr lang="en-US" sz="2400" dirty="0">
                <a:solidFill>
                  <a:schemeClr val="tx1"/>
                </a:solidFill>
              </a:rPr>
              <a:t> A great replacement for sub-sites!</a:t>
            </a:r>
          </a:p>
        </p:txBody>
      </p:sp>
    </p:spTree>
    <p:extLst>
      <p:ext uri="{BB962C8B-B14F-4D97-AF65-F5344CB8AC3E}">
        <p14:creationId xmlns:p14="http://schemas.microsoft.com/office/powerpoint/2010/main" val="40682478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EB43-3648-4A38-87A5-BA806B801166}"/>
              </a:ext>
            </a:extLst>
          </p:cNvPr>
          <p:cNvSpPr>
            <a:spLocks noGrp="1"/>
          </p:cNvSpPr>
          <p:nvPr>
            <p:ph type="title"/>
          </p:nvPr>
        </p:nvSpPr>
        <p:spPr/>
        <p:txBody>
          <a:bodyPr/>
          <a:lstStyle/>
          <a:p>
            <a:r>
              <a:rPr lang="en-US" dirty="0"/>
              <a:t>Transform business processes</a:t>
            </a:r>
          </a:p>
        </p:txBody>
      </p:sp>
      <p:grpSp>
        <p:nvGrpSpPr>
          <p:cNvPr id="31" name="Group 30">
            <a:extLst>
              <a:ext uri="{FF2B5EF4-FFF2-40B4-BE49-F238E27FC236}">
                <a16:creationId xmlns:a16="http://schemas.microsoft.com/office/drawing/2014/main" id="{FBF7693C-A19A-4478-889C-D84C23564648}"/>
              </a:ext>
            </a:extLst>
          </p:cNvPr>
          <p:cNvGrpSpPr/>
          <p:nvPr/>
        </p:nvGrpSpPr>
        <p:grpSpPr>
          <a:xfrm>
            <a:off x="8331837" y="3943521"/>
            <a:ext cx="2218774" cy="2123412"/>
            <a:chOff x="6864781" y="3860353"/>
            <a:chExt cx="476199" cy="455732"/>
          </a:xfrm>
        </p:grpSpPr>
        <p:cxnSp>
          <p:nvCxnSpPr>
            <p:cNvPr id="32" name="Straight Connector 31">
              <a:extLst>
                <a:ext uri="{FF2B5EF4-FFF2-40B4-BE49-F238E27FC236}">
                  <a16:creationId xmlns:a16="http://schemas.microsoft.com/office/drawing/2014/main" id="{F139BA9C-2A8D-49E6-8B47-ECB54E7B5C35}"/>
                </a:ext>
              </a:extLst>
            </p:cNvPr>
            <p:cNvCxnSpPr>
              <a:cxnSpLocks/>
            </p:cNvCxnSpPr>
            <p:nvPr/>
          </p:nvCxnSpPr>
          <p:spPr>
            <a:xfrm flipV="1">
              <a:off x="7085256" y="4123814"/>
              <a:ext cx="22577" cy="106950"/>
            </a:xfrm>
            <a:prstGeom prst="line">
              <a:avLst/>
            </a:prstGeom>
            <a:noFill/>
            <a:ln w="19050" cap="flat" cmpd="sng" algn="ctr">
              <a:solidFill>
                <a:srgbClr val="2E2F2E">
                  <a:lumMod val="75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8BBF97A6-A1CB-4F34-86A0-5162C89CAF75}"/>
                </a:ext>
              </a:extLst>
            </p:cNvPr>
            <p:cNvCxnSpPr>
              <a:cxnSpLocks/>
            </p:cNvCxnSpPr>
            <p:nvPr/>
          </p:nvCxnSpPr>
          <p:spPr>
            <a:xfrm flipH="1" flipV="1">
              <a:off x="7125555" y="4118982"/>
              <a:ext cx="102971" cy="152716"/>
            </a:xfrm>
            <a:prstGeom prst="line">
              <a:avLst/>
            </a:prstGeom>
            <a:noFill/>
            <a:ln w="19050" cap="flat" cmpd="sng" algn="ctr">
              <a:solidFill>
                <a:srgbClr val="FFFFFF"/>
              </a:solidFill>
              <a:prstDash val="solid"/>
              <a:headEnd type="none"/>
              <a:tailEnd type="none"/>
            </a:ln>
            <a:effectLst/>
          </p:spPr>
        </p:cxnSp>
        <p:cxnSp>
          <p:nvCxnSpPr>
            <p:cNvPr id="34" name="Straight Connector 33">
              <a:extLst>
                <a:ext uri="{FF2B5EF4-FFF2-40B4-BE49-F238E27FC236}">
                  <a16:creationId xmlns:a16="http://schemas.microsoft.com/office/drawing/2014/main" id="{FDFDA3C4-2A5D-4C41-A764-008013AD44B7}"/>
                </a:ext>
              </a:extLst>
            </p:cNvPr>
            <p:cNvCxnSpPr>
              <a:cxnSpLocks/>
            </p:cNvCxnSpPr>
            <p:nvPr/>
          </p:nvCxnSpPr>
          <p:spPr>
            <a:xfrm flipH="1" flipV="1">
              <a:off x="7130640" y="4114190"/>
              <a:ext cx="93437" cy="66741"/>
            </a:xfrm>
            <a:prstGeom prst="line">
              <a:avLst/>
            </a:prstGeom>
            <a:noFill/>
            <a:ln w="19050" cap="flat" cmpd="sng" algn="ctr">
              <a:solidFill>
                <a:srgbClr val="FFFFFF"/>
              </a:solidFill>
              <a:prstDash val="solid"/>
              <a:headEnd type="none"/>
              <a:tailEnd type="none"/>
            </a:ln>
            <a:effectLst/>
          </p:spPr>
        </p:cxnSp>
        <p:cxnSp>
          <p:nvCxnSpPr>
            <p:cNvPr id="35" name="Straight Connector 34">
              <a:extLst>
                <a:ext uri="{FF2B5EF4-FFF2-40B4-BE49-F238E27FC236}">
                  <a16:creationId xmlns:a16="http://schemas.microsoft.com/office/drawing/2014/main" id="{C13CDB85-0DB3-4A84-BE19-81DBB5D4093A}"/>
                </a:ext>
              </a:extLst>
            </p:cNvPr>
            <p:cNvCxnSpPr>
              <a:cxnSpLocks/>
            </p:cNvCxnSpPr>
            <p:nvPr/>
          </p:nvCxnSpPr>
          <p:spPr>
            <a:xfrm flipH="1">
              <a:off x="7136869" y="4099952"/>
              <a:ext cx="153059" cy="890"/>
            </a:xfrm>
            <a:prstGeom prst="line">
              <a:avLst/>
            </a:prstGeom>
            <a:noFill/>
            <a:ln w="19050" cap="flat" cmpd="sng" algn="ctr">
              <a:solidFill>
                <a:srgbClr val="2E2F2E">
                  <a:lumMod val="75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D83CF57F-2914-4B2F-B78C-6A98ACF36724}"/>
                </a:ext>
              </a:extLst>
            </p:cNvPr>
            <p:cNvCxnSpPr>
              <a:cxnSpLocks/>
            </p:cNvCxnSpPr>
            <p:nvPr/>
          </p:nvCxnSpPr>
          <p:spPr>
            <a:xfrm flipH="1">
              <a:off x="7131867" y="3997616"/>
              <a:ext cx="90430" cy="84640"/>
            </a:xfrm>
            <a:prstGeom prst="line">
              <a:avLst/>
            </a:prstGeom>
            <a:noFill/>
            <a:ln w="19050" cap="flat" cmpd="sng" algn="ctr">
              <a:solidFill>
                <a:srgbClr val="FFFFFF"/>
              </a:solidFill>
              <a:prstDash val="solid"/>
              <a:headEnd type="none"/>
              <a:tailEnd type="none"/>
            </a:ln>
            <a:effectLst/>
          </p:spPr>
        </p:cxnSp>
        <p:cxnSp>
          <p:nvCxnSpPr>
            <p:cNvPr id="37" name="Straight Connector 36">
              <a:extLst>
                <a:ext uri="{FF2B5EF4-FFF2-40B4-BE49-F238E27FC236}">
                  <a16:creationId xmlns:a16="http://schemas.microsoft.com/office/drawing/2014/main" id="{6BED1443-98C8-489C-96F0-3F8D7DCA2AE4}"/>
                </a:ext>
              </a:extLst>
            </p:cNvPr>
            <p:cNvCxnSpPr>
              <a:cxnSpLocks/>
              <a:stCxn id="43" idx="3"/>
            </p:cNvCxnSpPr>
            <p:nvPr/>
          </p:nvCxnSpPr>
          <p:spPr>
            <a:xfrm flipH="1">
              <a:off x="6973132" y="4115667"/>
              <a:ext cx="121433" cy="148912"/>
            </a:xfrm>
            <a:prstGeom prst="line">
              <a:avLst/>
            </a:prstGeom>
            <a:noFill/>
            <a:ln w="19050" cap="flat" cmpd="sng" algn="ctr">
              <a:solidFill>
                <a:srgbClr val="FFFFFF"/>
              </a:solidFill>
              <a:prstDash val="solid"/>
              <a:headEnd type="none"/>
              <a:tailEnd type="none"/>
            </a:ln>
            <a:effectLst/>
          </p:spPr>
        </p:cxnSp>
        <p:cxnSp>
          <p:nvCxnSpPr>
            <p:cNvPr id="38" name="Straight Connector 37">
              <a:extLst>
                <a:ext uri="{FF2B5EF4-FFF2-40B4-BE49-F238E27FC236}">
                  <a16:creationId xmlns:a16="http://schemas.microsoft.com/office/drawing/2014/main" id="{27059D1C-9A50-4501-8FDC-814922C52BD9}"/>
                </a:ext>
              </a:extLst>
            </p:cNvPr>
            <p:cNvCxnSpPr>
              <a:cxnSpLocks/>
            </p:cNvCxnSpPr>
            <p:nvPr/>
          </p:nvCxnSpPr>
          <p:spPr>
            <a:xfrm flipH="1">
              <a:off x="6994489" y="4111520"/>
              <a:ext cx="96106" cy="55172"/>
            </a:xfrm>
            <a:prstGeom prst="line">
              <a:avLst/>
            </a:prstGeom>
            <a:noFill/>
            <a:ln w="19050" cap="flat" cmpd="sng" algn="ctr">
              <a:solidFill>
                <a:srgbClr val="FFFFFF"/>
              </a:solidFill>
              <a:prstDash val="solid"/>
              <a:headEnd type="none"/>
              <a:tailEnd type="none"/>
            </a:ln>
            <a:effectLst/>
          </p:spPr>
        </p:cxnSp>
        <p:cxnSp>
          <p:nvCxnSpPr>
            <p:cNvPr id="39" name="Straight Connector 38">
              <a:extLst>
                <a:ext uri="{FF2B5EF4-FFF2-40B4-BE49-F238E27FC236}">
                  <a16:creationId xmlns:a16="http://schemas.microsoft.com/office/drawing/2014/main" id="{7A599B07-A309-4EC5-8DA0-5D1142B380F2}"/>
                </a:ext>
              </a:extLst>
            </p:cNvPr>
            <p:cNvCxnSpPr>
              <a:cxnSpLocks/>
            </p:cNvCxnSpPr>
            <p:nvPr/>
          </p:nvCxnSpPr>
          <p:spPr>
            <a:xfrm flipH="1" flipV="1">
              <a:off x="6914400" y="4047672"/>
              <a:ext cx="171524" cy="46051"/>
            </a:xfrm>
            <a:prstGeom prst="line">
              <a:avLst/>
            </a:prstGeom>
            <a:noFill/>
            <a:ln w="19050" cap="flat" cmpd="sng" algn="ctr">
              <a:solidFill>
                <a:srgbClr val="2E2F2E">
                  <a:lumMod val="75000"/>
                </a:srgbClr>
              </a:solidFill>
              <a:prstDash val="solid"/>
              <a:headEnd type="none"/>
              <a:tailEnd type="none"/>
            </a:ln>
            <a:effectLst/>
          </p:spPr>
        </p:cxnSp>
        <p:cxnSp>
          <p:nvCxnSpPr>
            <p:cNvPr id="40" name="Straight Connector 39">
              <a:extLst>
                <a:ext uri="{FF2B5EF4-FFF2-40B4-BE49-F238E27FC236}">
                  <a16:creationId xmlns:a16="http://schemas.microsoft.com/office/drawing/2014/main" id="{C32C614E-AE6A-4F5B-9939-B9325597BDF7}"/>
                </a:ext>
              </a:extLst>
            </p:cNvPr>
            <p:cNvCxnSpPr>
              <a:cxnSpLocks/>
            </p:cNvCxnSpPr>
            <p:nvPr/>
          </p:nvCxnSpPr>
          <p:spPr>
            <a:xfrm flipH="1" flipV="1">
              <a:off x="6989817" y="3948228"/>
              <a:ext cx="104115" cy="130812"/>
            </a:xfrm>
            <a:prstGeom prst="line">
              <a:avLst/>
            </a:prstGeom>
            <a:noFill/>
            <a:ln w="19050" cap="flat" cmpd="sng" algn="ctr">
              <a:solidFill>
                <a:srgbClr val="FFFFFF"/>
              </a:solidFill>
              <a:prstDash val="solid"/>
              <a:headEnd type="none"/>
              <a:tailEnd type="none"/>
            </a:ln>
            <a:effectLst/>
          </p:spPr>
        </p:cxnSp>
        <p:cxnSp>
          <p:nvCxnSpPr>
            <p:cNvPr id="41" name="Straight Connector 40">
              <a:extLst>
                <a:ext uri="{FF2B5EF4-FFF2-40B4-BE49-F238E27FC236}">
                  <a16:creationId xmlns:a16="http://schemas.microsoft.com/office/drawing/2014/main" id="{E345F68E-D9FB-473A-A1A1-74830F3292F6}"/>
                </a:ext>
              </a:extLst>
            </p:cNvPr>
            <p:cNvCxnSpPr>
              <a:cxnSpLocks/>
            </p:cNvCxnSpPr>
            <p:nvPr/>
          </p:nvCxnSpPr>
          <p:spPr>
            <a:xfrm flipH="1" flipV="1">
              <a:off x="7079917" y="3954902"/>
              <a:ext cx="26416" cy="118910"/>
            </a:xfrm>
            <a:prstGeom prst="line">
              <a:avLst/>
            </a:prstGeom>
            <a:noFill/>
            <a:ln w="19050" cap="flat" cmpd="sng" algn="ctr">
              <a:solidFill>
                <a:srgbClr val="FFFFFF"/>
              </a:solidFill>
              <a:prstDash val="solid"/>
              <a:headEnd type="none"/>
              <a:tailEnd type="none"/>
            </a:ln>
            <a:effectLst/>
          </p:spPr>
        </p:cxnSp>
        <p:cxnSp>
          <p:nvCxnSpPr>
            <p:cNvPr id="42" name="Straight Connector 41">
              <a:extLst>
                <a:ext uri="{FF2B5EF4-FFF2-40B4-BE49-F238E27FC236}">
                  <a16:creationId xmlns:a16="http://schemas.microsoft.com/office/drawing/2014/main" id="{4DCA55EC-FA32-4A66-A0BC-091A3FD2B1EE}"/>
                </a:ext>
              </a:extLst>
            </p:cNvPr>
            <p:cNvCxnSpPr>
              <a:cxnSpLocks/>
            </p:cNvCxnSpPr>
            <p:nvPr/>
          </p:nvCxnSpPr>
          <p:spPr>
            <a:xfrm flipV="1">
              <a:off x="7121741" y="3909519"/>
              <a:ext cx="65851" cy="164627"/>
            </a:xfrm>
            <a:prstGeom prst="line">
              <a:avLst/>
            </a:prstGeom>
            <a:noFill/>
            <a:ln w="19050" cap="flat" cmpd="sng" algn="ctr">
              <a:solidFill>
                <a:srgbClr val="FFFFFF"/>
              </a:solidFill>
              <a:prstDash val="solid"/>
              <a:headEnd type="none"/>
              <a:tailEnd type="none"/>
            </a:ln>
            <a:effectLst/>
          </p:spPr>
        </p:cxnSp>
        <p:sp>
          <p:nvSpPr>
            <p:cNvPr id="43" name="Oval 42">
              <a:extLst>
                <a:ext uri="{FF2B5EF4-FFF2-40B4-BE49-F238E27FC236}">
                  <a16:creationId xmlns:a16="http://schemas.microsoft.com/office/drawing/2014/main" id="{D9DD6690-E6BD-4297-A8F7-F6358A864E18}"/>
                </a:ext>
              </a:extLst>
            </p:cNvPr>
            <p:cNvSpPr/>
            <p:nvPr/>
          </p:nvSpPr>
          <p:spPr bwMode="auto">
            <a:xfrm>
              <a:off x="7087250" y="4073033"/>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29E2B04-F926-4D56-AAB8-3429AB2E7ADC}"/>
                </a:ext>
              </a:extLst>
            </p:cNvPr>
            <p:cNvSpPr/>
            <p:nvPr/>
          </p:nvSpPr>
          <p:spPr bwMode="auto">
            <a:xfrm>
              <a:off x="7291031" y="4073033"/>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06C9FC1-FE7C-4B6D-9172-FA077B1632EF}"/>
                </a:ext>
              </a:extLst>
            </p:cNvPr>
            <p:cNvSpPr/>
            <p:nvPr/>
          </p:nvSpPr>
          <p:spPr bwMode="auto">
            <a:xfrm>
              <a:off x="7216282" y="4170030"/>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507D978-861E-40C9-B10B-851F8F926A00}"/>
                </a:ext>
              </a:extLst>
            </p:cNvPr>
            <p:cNvSpPr/>
            <p:nvPr/>
          </p:nvSpPr>
          <p:spPr bwMode="auto">
            <a:xfrm>
              <a:off x="7216282" y="4266136"/>
              <a:ext cx="49949" cy="49949"/>
            </a:xfrm>
            <a:prstGeom prst="ellipse">
              <a:avLst/>
            </a:prstGeom>
            <a:noFill/>
            <a:ln w="19050" cap="flat" cmpd="sng" algn="ctr">
              <a:solidFill>
                <a:srgbClr val="2E2F2E">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CAEF462-1EF6-490B-B7A4-C3480C0B9C7C}"/>
                </a:ext>
              </a:extLst>
            </p:cNvPr>
            <p:cNvSpPr/>
            <p:nvPr/>
          </p:nvSpPr>
          <p:spPr bwMode="auto">
            <a:xfrm>
              <a:off x="7216282" y="3955570"/>
              <a:ext cx="49949" cy="49949"/>
            </a:xfrm>
            <a:prstGeom prst="ellipse">
              <a:avLst/>
            </a:prstGeom>
            <a:noFill/>
            <a:ln w="19050" cap="flat" cmpd="sng" algn="ctr">
              <a:solidFill>
                <a:srgbClr val="2E2F2E">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2647C6C-BFC4-44D9-90B3-FAB22C7A51F2}"/>
                </a:ext>
              </a:extLst>
            </p:cNvPr>
            <p:cNvSpPr/>
            <p:nvPr/>
          </p:nvSpPr>
          <p:spPr bwMode="auto">
            <a:xfrm>
              <a:off x="7171788" y="3860353"/>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AED23337-D091-4D54-800D-F758E35B5058}"/>
                </a:ext>
              </a:extLst>
            </p:cNvPr>
            <p:cNvSpPr/>
            <p:nvPr/>
          </p:nvSpPr>
          <p:spPr bwMode="auto">
            <a:xfrm>
              <a:off x="7048985" y="3905737"/>
              <a:ext cx="49949" cy="49949"/>
            </a:xfrm>
            <a:prstGeom prst="ellipse">
              <a:avLst/>
            </a:prstGeom>
            <a:noFill/>
            <a:ln w="19050" cap="flat" cmpd="sng" algn="ctr">
              <a:solidFill>
                <a:srgbClr val="2E2F2E">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6E3C39D-6263-4A35-86E8-A01EE5CD66D0}"/>
                </a:ext>
              </a:extLst>
            </p:cNvPr>
            <p:cNvSpPr/>
            <p:nvPr/>
          </p:nvSpPr>
          <p:spPr bwMode="auto">
            <a:xfrm>
              <a:off x="6948429" y="3905737"/>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7243AB96-56AA-44A5-A007-0E4B2ED362F9}"/>
                </a:ext>
              </a:extLst>
            </p:cNvPr>
            <p:cNvSpPr/>
            <p:nvPr/>
          </p:nvSpPr>
          <p:spPr bwMode="auto">
            <a:xfrm>
              <a:off x="6864781" y="4016971"/>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CC07AEC4-CC35-4131-8357-EDA7421969C4}"/>
                </a:ext>
              </a:extLst>
            </p:cNvPr>
            <p:cNvSpPr/>
            <p:nvPr/>
          </p:nvSpPr>
          <p:spPr bwMode="auto">
            <a:xfrm>
              <a:off x="6948429" y="4154017"/>
              <a:ext cx="49949" cy="49949"/>
            </a:xfrm>
            <a:prstGeom prst="ellipse">
              <a:avLst/>
            </a:prstGeom>
            <a:noFill/>
            <a:ln w="19050" cap="flat" cmpd="sng" algn="ctr">
              <a:solidFill>
                <a:srgbClr val="2E2F2E">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256F842-1ED8-43AE-877B-83B78DAA6860}"/>
                </a:ext>
              </a:extLst>
            </p:cNvPr>
            <p:cNvSpPr/>
            <p:nvPr/>
          </p:nvSpPr>
          <p:spPr bwMode="auto">
            <a:xfrm>
              <a:off x="6931522" y="4256352"/>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457E7852-E6E4-4269-80E5-90062F8DEA09}"/>
                </a:ext>
              </a:extLst>
            </p:cNvPr>
            <p:cNvSpPr/>
            <p:nvPr/>
          </p:nvSpPr>
          <p:spPr bwMode="auto">
            <a:xfrm>
              <a:off x="7056104" y="4227876"/>
              <a:ext cx="49949" cy="49949"/>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5927511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a:xfrm>
            <a:off x="426425" y="440919"/>
            <a:ext cx="11336039" cy="757914"/>
          </a:xfrm>
        </p:spPr>
        <p:txBody>
          <a:bodyPr/>
          <a:lstStyle/>
          <a:p>
            <a:r>
              <a:rPr lang="en-US" dirty="0"/>
              <a:t>Transform Business Process</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4441410" cy="414408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SharePoint connector for PowerApps and Flow Integration</a:t>
            </a:r>
          </a:p>
          <a:p>
            <a:pPr defTabSz="932395">
              <a:spcAft>
                <a:spcPts val="1800"/>
              </a:spcAft>
            </a:pPr>
            <a:r>
              <a:rPr lang="en-US" sz="2000" kern="0" spc="-30" dirty="0">
                <a:gradFill>
                  <a:gsLst>
                    <a:gs pos="97872">
                      <a:schemeClr val="tx1"/>
                    </a:gs>
                    <a:gs pos="76000">
                      <a:schemeClr val="tx1"/>
                    </a:gs>
                  </a:gsLst>
                </a:gradFill>
                <a:cs typeface="Segoe UI Semibold" panose="020B0702040204020203" pitchFamily="34" charset="0"/>
              </a:rPr>
              <a:t>Document approval and feedback flows</a:t>
            </a:r>
          </a:p>
          <a:p>
            <a:pPr defTabSz="932395">
              <a:spcAft>
                <a:spcPts val="1800"/>
              </a:spcAft>
            </a:pPr>
            <a:r>
              <a:rPr lang="en-US" sz="2000" kern="0" spc="-30" dirty="0">
                <a:gradFill>
                  <a:gsLst>
                    <a:gs pos="97872">
                      <a:schemeClr val="tx1"/>
                    </a:gs>
                    <a:gs pos="76000">
                      <a:schemeClr val="tx1"/>
                    </a:gs>
                  </a:gsLst>
                </a:gradFill>
                <a:cs typeface="Segoe UI Semibold" panose="020B0702040204020203" pitchFamily="34" charset="0"/>
              </a:rPr>
              <a:t>Automate file workflows in OneDrive</a:t>
            </a:r>
          </a:p>
          <a:p>
            <a:pPr defTabSz="932395">
              <a:spcAft>
                <a:spcPts val="1800"/>
              </a:spcAft>
            </a:pPr>
            <a:r>
              <a:rPr lang="en-US" sz="2000" kern="0" spc="-30" dirty="0">
                <a:gradFill>
                  <a:gsLst>
                    <a:gs pos="97872">
                      <a:schemeClr val="tx1"/>
                    </a:gs>
                    <a:gs pos="76000">
                      <a:schemeClr val="tx1"/>
                    </a:gs>
                  </a:gsLst>
                </a:gradFill>
                <a:cs typeface="Segoe UI Semibold" panose="020B0702040204020203" pitchFamily="34" charset="0"/>
              </a:rPr>
              <a:t>Create custom forms in SharePoint </a:t>
            </a:r>
            <a:br>
              <a:rPr lang="en-US" sz="2000" kern="0" spc="-30" dirty="0">
                <a:gradFill>
                  <a:gsLst>
                    <a:gs pos="97872">
                      <a:schemeClr val="tx1"/>
                    </a:gs>
                    <a:gs pos="76000">
                      <a:schemeClr val="tx1"/>
                    </a:gs>
                  </a:gsLst>
                </a:gradFill>
                <a:cs typeface="Segoe UI Semibold" panose="020B0702040204020203" pitchFamily="34" charset="0"/>
              </a:rPr>
            </a:br>
            <a:r>
              <a:rPr lang="en-US" sz="2000" kern="0" spc="-30" dirty="0">
                <a:gradFill>
                  <a:gsLst>
                    <a:gs pos="97872">
                      <a:schemeClr val="tx1"/>
                    </a:gs>
                    <a:gs pos="76000">
                      <a:schemeClr val="tx1"/>
                    </a:gs>
                  </a:gsLst>
                </a:gradFill>
                <a:cs typeface="Segoe UI Semibold" panose="020B0702040204020203" pitchFamily="34" charset="0"/>
              </a:rPr>
              <a:t>with PowerApps</a:t>
            </a:r>
          </a:p>
          <a:p>
            <a:pPr defTabSz="932395">
              <a:spcAft>
                <a:spcPts val="1800"/>
              </a:spcAft>
            </a:pPr>
            <a:r>
              <a:rPr lang="en-US" sz="2000" dirty="0"/>
              <a:t>Display Microsoft Forms on pages</a:t>
            </a:r>
          </a:p>
          <a:p>
            <a:pPr defTabSz="932395">
              <a:spcAft>
                <a:spcPts val="1800"/>
              </a:spcAft>
            </a:pPr>
            <a:r>
              <a:rPr lang="en-US" sz="2000" kern="0" spc="-30" dirty="0">
                <a:gradFill>
                  <a:gsLst>
                    <a:gs pos="97872">
                      <a:schemeClr val="tx1"/>
                    </a:gs>
                    <a:gs pos="76000">
                      <a:schemeClr val="tx1"/>
                    </a:gs>
                  </a:gsLst>
                  <a:lin ang="5400000" scaled="0"/>
                </a:gradFill>
                <a:cs typeface="Segoe UI Semibold" panose="020B0702040204020203" pitchFamily="34" charset="0"/>
              </a:rPr>
              <a:t>Work easily with large lists and libraries</a:t>
            </a:r>
          </a:p>
          <a:p>
            <a:pPr defTabSz="932395">
              <a:spcAft>
                <a:spcPts val="1800"/>
              </a:spcAft>
            </a:pPr>
            <a:r>
              <a:rPr lang="en-US" sz="2000" kern="0" spc="-30" dirty="0">
                <a:gradFill>
                  <a:gsLst>
                    <a:gs pos="97872">
                      <a:schemeClr val="tx1"/>
                    </a:gs>
                    <a:gs pos="76000">
                      <a:schemeClr val="tx1"/>
                    </a:gs>
                  </a:gsLst>
                  <a:lin ang="5400000" scaled="0"/>
                </a:gradFill>
                <a:cs typeface="Segoe UI Semibold" panose="020B0702040204020203" pitchFamily="34" charset="0"/>
              </a:rPr>
              <a:t>Manage documents at scale with </a:t>
            </a:r>
            <a:br>
              <a:rPr lang="en-US" sz="2000" kern="0" spc="-30" dirty="0">
                <a:gradFill>
                  <a:gsLst>
                    <a:gs pos="97872">
                      <a:schemeClr val="tx1"/>
                    </a:gs>
                    <a:gs pos="76000">
                      <a:schemeClr val="tx1"/>
                    </a:gs>
                  </a:gsLst>
                  <a:lin ang="5400000" scaled="0"/>
                </a:gradFill>
                <a:cs typeface="Segoe UI Semibold" panose="020B0702040204020203" pitchFamily="34" charset="0"/>
              </a:rPr>
            </a:br>
            <a:r>
              <a:rPr lang="en-US" sz="2000" kern="0" spc="-30" dirty="0">
                <a:gradFill>
                  <a:gsLst>
                    <a:gs pos="97872">
                      <a:schemeClr val="tx1"/>
                    </a:gs>
                    <a:gs pos="76000">
                      <a:schemeClr val="tx1"/>
                    </a:gs>
                  </a:gsLst>
                  <a:lin ang="5400000" scaled="0"/>
                </a:gradFill>
                <a:cs typeface="Segoe UI Semibold" panose="020B0702040204020203" pitchFamily="34" charset="0"/>
              </a:rPr>
              <a:t>attention views</a:t>
            </a:r>
            <a:endParaRPr lang="en-US" sz="2000" kern="0" spc="-30" dirty="0">
              <a:gradFill>
                <a:gsLst>
                  <a:gs pos="97872">
                    <a:schemeClr val="tx1"/>
                  </a:gs>
                  <a:gs pos="76000">
                    <a:schemeClr val="tx1"/>
                  </a:gs>
                </a:gsLst>
              </a:gradFill>
              <a:cs typeface="Segoe UI Semibold" panose="020B0702040204020203" pitchFamily="34" charset="0"/>
            </a:endParaRPr>
          </a:p>
        </p:txBody>
      </p:sp>
      <p:grpSp>
        <p:nvGrpSpPr>
          <p:cNvPr id="14" name="Group 13">
            <a:extLst>
              <a:ext uri="{FF2B5EF4-FFF2-40B4-BE49-F238E27FC236}">
                <a16:creationId xmlns:a16="http://schemas.microsoft.com/office/drawing/2014/main" id="{C74F68E8-1B6B-4A6A-A40B-8DF9EFAD1770}"/>
              </a:ext>
            </a:extLst>
          </p:cNvPr>
          <p:cNvGrpSpPr/>
          <p:nvPr/>
        </p:nvGrpSpPr>
        <p:grpSpPr>
          <a:xfrm>
            <a:off x="5010298" y="1145765"/>
            <a:ext cx="8067823" cy="4657463"/>
            <a:chOff x="5110764" y="1168243"/>
            <a:chExt cx="8229600" cy="4750855"/>
          </a:xfrm>
        </p:grpSpPr>
        <p:grpSp>
          <p:nvGrpSpPr>
            <p:cNvPr id="15" name="Group 14">
              <a:extLst>
                <a:ext uri="{FF2B5EF4-FFF2-40B4-BE49-F238E27FC236}">
                  <a16:creationId xmlns:a16="http://schemas.microsoft.com/office/drawing/2014/main" id="{D58E7442-2ABF-4F1C-BC37-F2DA1ABD7700}"/>
                </a:ext>
              </a:extLst>
            </p:cNvPr>
            <p:cNvGrpSpPr/>
            <p:nvPr/>
          </p:nvGrpSpPr>
          <p:grpSpPr>
            <a:xfrm>
              <a:off x="5110764" y="1168243"/>
              <a:ext cx="8229600" cy="4750855"/>
              <a:chOff x="4617756" y="1458428"/>
              <a:chExt cx="9891467" cy="5300836"/>
            </a:xfrm>
          </p:grpSpPr>
          <p:grpSp>
            <p:nvGrpSpPr>
              <p:cNvPr id="20" name="Group 19">
                <a:extLst>
                  <a:ext uri="{FF2B5EF4-FFF2-40B4-BE49-F238E27FC236}">
                    <a16:creationId xmlns:a16="http://schemas.microsoft.com/office/drawing/2014/main" id="{50BE088F-C9B2-4979-AC80-0D0BA4BBF769}"/>
                  </a:ext>
                </a:extLst>
              </p:cNvPr>
              <p:cNvGrpSpPr/>
              <p:nvPr/>
            </p:nvGrpSpPr>
            <p:grpSpPr>
              <a:xfrm>
                <a:off x="5800939" y="1458428"/>
                <a:ext cx="8111074" cy="5122968"/>
                <a:chOff x="5374219" y="1458428"/>
                <a:chExt cx="8111074" cy="5122968"/>
              </a:xfrm>
            </p:grpSpPr>
            <p:grpSp>
              <p:nvGrpSpPr>
                <p:cNvPr id="23" name="Group 4">
                  <a:extLst>
                    <a:ext uri="{FF2B5EF4-FFF2-40B4-BE49-F238E27FC236}">
                      <a16:creationId xmlns:a16="http://schemas.microsoft.com/office/drawing/2014/main" id="{D555BF77-BCC8-41DC-8C77-35C80C6CF32F}"/>
                    </a:ext>
                  </a:extLst>
                </p:cNvPr>
                <p:cNvGrpSpPr>
                  <a:grpSpLocks noChangeAspect="1"/>
                </p:cNvGrpSpPr>
                <p:nvPr/>
              </p:nvGrpSpPr>
              <p:grpSpPr bwMode="auto">
                <a:xfrm>
                  <a:off x="5389680" y="1458428"/>
                  <a:ext cx="8095613" cy="5114259"/>
                  <a:chOff x="3125" y="919"/>
                  <a:chExt cx="2730" cy="1819"/>
                </a:xfrm>
                <a:noFill/>
              </p:grpSpPr>
              <p:sp>
                <p:nvSpPr>
                  <p:cNvPr id="26" name="Freeform 5">
                    <a:extLst>
                      <a:ext uri="{FF2B5EF4-FFF2-40B4-BE49-F238E27FC236}">
                        <a16:creationId xmlns:a16="http://schemas.microsoft.com/office/drawing/2014/main" id="{17AAFFDA-679C-471B-A989-025843D47890}"/>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4" name="Oval 12">
                    <a:extLst>
                      <a:ext uri="{FF2B5EF4-FFF2-40B4-BE49-F238E27FC236}">
                        <a16:creationId xmlns:a16="http://schemas.microsoft.com/office/drawing/2014/main" id="{73472017-297A-4581-ABB4-4E54B22E4719}"/>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24" name="Rounded Rectangle 1">
                  <a:extLst>
                    <a:ext uri="{FF2B5EF4-FFF2-40B4-BE49-F238E27FC236}">
                      <a16:creationId xmlns:a16="http://schemas.microsoft.com/office/drawing/2014/main" id="{F94CCA45-54BF-4F4C-ABB0-E9C9B6F803A2}"/>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Freeform 6">
                <a:extLst>
                  <a:ext uri="{FF2B5EF4-FFF2-40B4-BE49-F238E27FC236}">
                    <a16:creationId xmlns:a16="http://schemas.microsoft.com/office/drawing/2014/main" id="{EE5BEB9F-26C0-4869-B3A2-96BE0C59BAB1}"/>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2" name="Freeform 7">
                <a:extLst>
                  <a:ext uri="{FF2B5EF4-FFF2-40B4-BE49-F238E27FC236}">
                    <a16:creationId xmlns:a16="http://schemas.microsoft.com/office/drawing/2014/main" id="{A883D5AB-5522-4427-8B87-7FD7B4B3623D}"/>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16" name="Picture 15">
              <a:extLst>
                <a:ext uri="{FF2B5EF4-FFF2-40B4-BE49-F238E27FC236}">
                  <a16:creationId xmlns:a16="http://schemas.microsoft.com/office/drawing/2014/main" id="{C5BD0041-12F2-4C12-B9B4-F2AB9FD5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944" y="1481328"/>
              <a:ext cx="6062472" cy="4040474"/>
            </a:xfrm>
            <a:prstGeom prst="rect">
              <a:avLst/>
            </a:prstGeom>
            <a:ln>
              <a:solidFill>
                <a:schemeClr val="accent6"/>
              </a:solidFill>
            </a:ln>
          </p:spPr>
        </p:pic>
      </p:grpSp>
    </p:spTree>
    <p:extLst>
      <p:ext uri="{BB962C8B-B14F-4D97-AF65-F5344CB8AC3E}">
        <p14:creationId xmlns:p14="http://schemas.microsoft.com/office/powerpoint/2010/main" val="1437146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9D7FE47-C54F-4995-8759-37528D93EB2F}"/>
              </a:ext>
            </a:extLst>
          </p:cNvPr>
          <p:cNvSpPr>
            <a:spLocks noGrp="1"/>
          </p:cNvSpPr>
          <p:nvPr>
            <p:ph type="title"/>
          </p:nvPr>
        </p:nvSpPr>
        <p:spPr>
          <a:xfrm>
            <a:off x="426426" y="1184638"/>
            <a:ext cx="4970799" cy="3534530"/>
          </a:xfrm>
        </p:spPr>
        <p:txBody>
          <a:bodyPr/>
          <a:lstStyle/>
          <a:p>
            <a:r>
              <a:rPr lang="en-US" dirty="0"/>
              <a:t>Harness Collective Knowledge</a:t>
            </a:r>
          </a:p>
        </p:txBody>
      </p:sp>
      <p:grpSp>
        <p:nvGrpSpPr>
          <p:cNvPr id="13" name="Graphic 339">
            <a:extLst>
              <a:ext uri="{FF2B5EF4-FFF2-40B4-BE49-F238E27FC236}">
                <a16:creationId xmlns:a16="http://schemas.microsoft.com/office/drawing/2014/main" id="{D098C87B-11B1-4DF3-B7D3-C6049E0DB200}"/>
              </a:ext>
            </a:extLst>
          </p:cNvPr>
          <p:cNvGrpSpPr/>
          <p:nvPr/>
        </p:nvGrpSpPr>
        <p:grpSpPr>
          <a:xfrm>
            <a:off x="8650588" y="4097510"/>
            <a:ext cx="2005609" cy="1941694"/>
            <a:chOff x="6075362" y="3354387"/>
            <a:chExt cx="285750" cy="285750"/>
          </a:xfrm>
        </p:grpSpPr>
        <p:sp>
          <p:nvSpPr>
            <p:cNvPr id="14" name="Freeform: Shape 13">
              <a:extLst>
                <a:ext uri="{FF2B5EF4-FFF2-40B4-BE49-F238E27FC236}">
                  <a16:creationId xmlns:a16="http://schemas.microsoft.com/office/drawing/2014/main" id="{8036F9AD-226E-49C5-97D8-F789EA540EB9}"/>
                </a:ext>
              </a:extLst>
            </p:cNvPr>
            <p:cNvSpPr/>
            <p:nvPr/>
          </p:nvSpPr>
          <p:spPr>
            <a:xfrm>
              <a:off x="6111557" y="3360069"/>
              <a:ext cx="209550" cy="133350"/>
            </a:xfrm>
            <a:custGeom>
              <a:avLst/>
              <a:gdLst/>
              <a:ahLst/>
              <a:cxnLst/>
              <a:rect l="0" t="0" r="0" b="0"/>
              <a:pathLst>
                <a:path w="209550" h="133350">
                  <a:moveTo>
                    <a:pt x="136208" y="71470"/>
                  </a:moveTo>
                  <a:cubicBezTo>
                    <a:pt x="128587" y="79090"/>
                    <a:pt x="125730" y="88615"/>
                    <a:pt x="125730" y="99093"/>
                  </a:cubicBezTo>
                  <a:cubicBezTo>
                    <a:pt x="125730" y="114333"/>
                    <a:pt x="125730" y="114333"/>
                    <a:pt x="125730" y="114333"/>
                  </a:cubicBezTo>
                  <a:cubicBezTo>
                    <a:pt x="125730" y="119095"/>
                    <a:pt x="120968" y="122905"/>
                    <a:pt x="117158" y="122905"/>
                  </a:cubicBezTo>
                  <a:cubicBezTo>
                    <a:pt x="100013" y="122905"/>
                    <a:pt x="100013" y="122905"/>
                    <a:pt x="100013" y="122905"/>
                  </a:cubicBezTo>
                  <a:cubicBezTo>
                    <a:pt x="95250" y="122905"/>
                    <a:pt x="91440" y="118143"/>
                    <a:pt x="91440" y="114333"/>
                  </a:cubicBezTo>
                  <a:cubicBezTo>
                    <a:pt x="91440" y="99093"/>
                    <a:pt x="91440" y="99093"/>
                    <a:pt x="91440" y="99093"/>
                  </a:cubicBezTo>
                  <a:cubicBezTo>
                    <a:pt x="91440" y="89568"/>
                    <a:pt x="86678" y="79090"/>
                    <a:pt x="80010" y="71470"/>
                  </a:cubicBezTo>
                  <a:cubicBezTo>
                    <a:pt x="72390" y="63850"/>
                    <a:pt x="68580" y="53373"/>
                    <a:pt x="68580" y="42895"/>
                  </a:cubicBezTo>
                  <a:cubicBezTo>
                    <a:pt x="68580" y="20035"/>
                    <a:pt x="85725" y="985"/>
                    <a:pt x="108585" y="33"/>
                  </a:cubicBezTo>
                  <a:cubicBezTo>
                    <a:pt x="131445" y="-920"/>
                    <a:pt x="150495" y="19083"/>
                    <a:pt x="150495" y="41943"/>
                  </a:cubicBezTo>
                  <a:cubicBezTo>
                    <a:pt x="148590" y="53373"/>
                    <a:pt x="143828" y="64803"/>
                    <a:pt x="136208" y="71470"/>
                  </a:cubicBezTo>
                  <a:lnTo>
                    <a:pt x="136208" y="71470"/>
                  </a:lnTo>
                  <a:close/>
                  <a:moveTo>
                    <a:pt x="125730" y="96235"/>
                  </a:moveTo>
                  <a:cubicBezTo>
                    <a:pt x="91440" y="96235"/>
                    <a:pt x="91440" y="96235"/>
                    <a:pt x="91440" y="96235"/>
                  </a:cubicBezTo>
                  <a:moveTo>
                    <a:pt x="216218" y="136240"/>
                  </a:moveTo>
                  <a:cubicBezTo>
                    <a:pt x="215265" y="132430"/>
                    <a:pt x="214313" y="128620"/>
                    <a:pt x="212408" y="124810"/>
                  </a:cubicBezTo>
                  <a:cubicBezTo>
                    <a:pt x="211455" y="121953"/>
                    <a:pt x="210503" y="119095"/>
                    <a:pt x="209550" y="116238"/>
                  </a:cubicBezTo>
                  <a:cubicBezTo>
                    <a:pt x="200978" y="99093"/>
                    <a:pt x="188595" y="83853"/>
                    <a:pt x="173355" y="72423"/>
                  </a:cubicBezTo>
                  <a:moveTo>
                    <a:pt x="42863" y="72423"/>
                  </a:moveTo>
                  <a:cubicBezTo>
                    <a:pt x="20955" y="87663"/>
                    <a:pt x="5715" y="110523"/>
                    <a:pt x="0" y="137193"/>
                  </a:cubicBezTo>
                  <a:moveTo>
                    <a:pt x="173355" y="67660"/>
                  </a:moveTo>
                  <a:cubicBezTo>
                    <a:pt x="170498" y="67660"/>
                    <a:pt x="168593" y="69565"/>
                    <a:pt x="168593" y="72423"/>
                  </a:cubicBezTo>
                  <a:cubicBezTo>
                    <a:pt x="168593" y="75280"/>
                    <a:pt x="170498" y="77185"/>
                    <a:pt x="173355" y="77185"/>
                  </a:cubicBezTo>
                  <a:cubicBezTo>
                    <a:pt x="176213" y="77185"/>
                    <a:pt x="178118" y="75280"/>
                    <a:pt x="178118" y="72423"/>
                  </a:cubicBezTo>
                  <a:cubicBezTo>
                    <a:pt x="178118" y="69565"/>
                    <a:pt x="176213" y="67660"/>
                    <a:pt x="173355" y="67660"/>
                  </a:cubicBezTo>
                  <a:close/>
                  <a:moveTo>
                    <a:pt x="42863" y="67660"/>
                  </a:moveTo>
                  <a:cubicBezTo>
                    <a:pt x="40005" y="67660"/>
                    <a:pt x="38100" y="69565"/>
                    <a:pt x="38100" y="72423"/>
                  </a:cubicBezTo>
                  <a:cubicBezTo>
                    <a:pt x="38100" y="75280"/>
                    <a:pt x="40005" y="77185"/>
                    <a:pt x="42863" y="77185"/>
                  </a:cubicBezTo>
                  <a:cubicBezTo>
                    <a:pt x="45720" y="77185"/>
                    <a:pt x="47625" y="75280"/>
                    <a:pt x="47625" y="72423"/>
                  </a:cubicBezTo>
                  <a:cubicBezTo>
                    <a:pt x="47625" y="69565"/>
                    <a:pt x="44768" y="67660"/>
                    <a:pt x="42863" y="67660"/>
                  </a:cubicBezTo>
                  <a:close/>
                </a:path>
              </a:pathLst>
            </a:custGeom>
            <a:noFill/>
            <a:ln w="28575" cap="flat">
              <a:solidFill>
                <a:schemeClr val="bg1"/>
              </a:solidFill>
              <a:prstDash val="solid"/>
              <a:miter/>
            </a:ln>
          </p:spPr>
          <p:txBody>
            <a:bodyPr/>
            <a:lstStyle/>
            <a:p>
              <a:endParaRPr lang="en-US" sz="1836" dirty="0"/>
            </a:p>
          </p:txBody>
        </p:sp>
        <p:sp>
          <p:nvSpPr>
            <p:cNvPr id="15" name="Freeform: Shape 14">
              <a:extLst>
                <a:ext uri="{FF2B5EF4-FFF2-40B4-BE49-F238E27FC236}">
                  <a16:creationId xmlns:a16="http://schemas.microsoft.com/office/drawing/2014/main" id="{193EAB36-3551-4199-883C-25BC3D21870C}"/>
                </a:ext>
              </a:extLst>
            </p:cNvPr>
            <p:cNvSpPr/>
            <p:nvPr/>
          </p:nvSpPr>
          <p:spPr>
            <a:xfrm>
              <a:off x="6079172" y="3496309"/>
              <a:ext cx="276225" cy="133350"/>
            </a:xfrm>
            <a:custGeom>
              <a:avLst/>
              <a:gdLst/>
              <a:ahLst/>
              <a:cxnLst/>
              <a:rect l="0" t="0" r="0" b="0"/>
              <a:pathLst>
                <a:path w="276225" h="133350">
                  <a:moveTo>
                    <a:pt x="71438" y="32385"/>
                  </a:moveTo>
                  <a:cubicBezTo>
                    <a:pt x="71438" y="34290"/>
                    <a:pt x="71438" y="37147"/>
                    <a:pt x="70485" y="39053"/>
                  </a:cubicBezTo>
                  <a:cubicBezTo>
                    <a:pt x="67628" y="53340"/>
                    <a:pt x="54293" y="64770"/>
                    <a:pt x="39053" y="64770"/>
                  </a:cubicBezTo>
                  <a:cubicBezTo>
                    <a:pt x="37148" y="64770"/>
                    <a:pt x="34290" y="64770"/>
                    <a:pt x="32385" y="63818"/>
                  </a:cubicBezTo>
                  <a:cubicBezTo>
                    <a:pt x="18098" y="60960"/>
                    <a:pt x="6668" y="47625"/>
                    <a:pt x="6668" y="32385"/>
                  </a:cubicBezTo>
                  <a:cubicBezTo>
                    <a:pt x="6668" y="14288"/>
                    <a:pt x="20955" y="0"/>
                    <a:pt x="39053" y="0"/>
                  </a:cubicBezTo>
                  <a:cubicBezTo>
                    <a:pt x="57150" y="0"/>
                    <a:pt x="71438" y="14288"/>
                    <a:pt x="71438" y="32385"/>
                  </a:cubicBezTo>
                  <a:close/>
                  <a:moveTo>
                    <a:pt x="78105" y="102870"/>
                  </a:moveTo>
                  <a:cubicBezTo>
                    <a:pt x="78105" y="81915"/>
                    <a:pt x="60960" y="63818"/>
                    <a:pt x="39053" y="63818"/>
                  </a:cubicBezTo>
                  <a:cubicBezTo>
                    <a:pt x="17145" y="63818"/>
                    <a:pt x="0" y="80963"/>
                    <a:pt x="0" y="1028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240983" y="0"/>
                  </a:moveTo>
                  <a:cubicBezTo>
                    <a:pt x="222885" y="0"/>
                    <a:pt x="208598" y="14288"/>
                    <a:pt x="208598" y="32385"/>
                  </a:cubicBezTo>
                  <a:cubicBezTo>
                    <a:pt x="208598" y="47625"/>
                    <a:pt x="220028" y="60960"/>
                    <a:pt x="234315" y="63818"/>
                  </a:cubicBezTo>
                  <a:cubicBezTo>
                    <a:pt x="236220" y="63818"/>
                    <a:pt x="238125" y="64770"/>
                    <a:pt x="240983" y="64770"/>
                  </a:cubicBezTo>
                  <a:cubicBezTo>
                    <a:pt x="256223" y="64770"/>
                    <a:pt x="269558" y="53340"/>
                    <a:pt x="272415" y="39053"/>
                  </a:cubicBezTo>
                  <a:cubicBezTo>
                    <a:pt x="272415" y="37147"/>
                    <a:pt x="273368" y="35243"/>
                    <a:pt x="273368" y="32385"/>
                  </a:cubicBezTo>
                  <a:cubicBezTo>
                    <a:pt x="273368" y="14288"/>
                    <a:pt x="259080" y="0"/>
                    <a:pt x="240983" y="0"/>
                  </a:cubicBezTo>
                  <a:close/>
                  <a:moveTo>
                    <a:pt x="280035" y="102870"/>
                  </a:moveTo>
                  <a:cubicBezTo>
                    <a:pt x="280035" y="81915"/>
                    <a:pt x="262890" y="63818"/>
                    <a:pt x="240983" y="63818"/>
                  </a:cubicBezTo>
                  <a:cubicBezTo>
                    <a:pt x="219075" y="63818"/>
                    <a:pt x="201930" y="80963"/>
                    <a:pt x="201930" y="102870"/>
                  </a:cubicBezTo>
                </a:path>
              </a:pathLst>
            </a:custGeom>
            <a:noFill/>
            <a:ln w="28575" cap="flat">
              <a:solidFill>
                <a:schemeClr val="tx1"/>
              </a:solidFill>
              <a:prstDash val="solid"/>
              <a:miter/>
            </a:ln>
          </p:spPr>
          <p:txBody>
            <a:bodyPr/>
            <a:lstStyle/>
            <a:p>
              <a:endParaRPr lang="en-US" sz="1836" dirty="0"/>
            </a:p>
          </p:txBody>
        </p:sp>
      </p:grpSp>
    </p:spTree>
    <p:extLst>
      <p:ext uri="{BB962C8B-B14F-4D97-AF65-F5344CB8AC3E}">
        <p14:creationId xmlns:p14="http://schemas.microsoft.com/office/powerpoint/2010/main" val="2607826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BF23AD-16C2-4D55-ACEF-0227E6A8B065}"/>
              </a:ext>
            </a:extLst>
          </p:cNvPr>
          <p:cNvSpPr/>
          <p:nvPr/>
        </p:nvSpPr>
        <p:spPr bwMode="auto">
          <a:xfrm>
            <a:off x="1" y="487"/>
            <a:ext cx="12192000" cy="1486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347313" y="1710852"/>
            <a:ext cx="5972793" cy="5079330"/>
          </a:xfrm>
          <a:prstGeom prst="rect">
            <a:avLst/>
          </a:prstGeom>
        </p:spPr>
        <p:txBody>
          <a:bodyPr wrap="square" tIns="143428" bIns="143428" anchor="t" anchorCtr="0">
            <a:noAutofit/>
          </a:bodyPr>
          <a:lstStyle/>
          <a:p>
            <a:pPr>
              <a:lnSpc>
                <a:spcPct val="90000"/>
              </a:lnSpc>
              <a:spcAft>
                <a:spcPts val="588"/>
              </a:spcAft>
              <a:defRPr/>
            </a:pPr>
            <a:r>
              <a:rPr lang="en-US" sz="1765" dirty="0">
                <a:gradFill>
                  <a:gsLst>
                    <a:gs pos="2917">
                      <a:srgbClr val="505050"/>
                    </a:gs>
                    <a:gs pos="30000">
                      <a:srgbClr val="505050"/>
                    </a:gs>
                  </a:gsLst>
                  <a:lin ang="5400000" scaled="0"/>
                </a:gradFill>
              </a:rPr>
              <a:t>Communication sites make it easy to bring together many sources of information, in a simple and beautiful format</a:t>
            </a:r>
            <a:br>
              <a:rPr lang="en-US" sz="1765" dirty="0">
                <a:gradFill>
                  <a:gsLst>
                    <a:gs pos="2917">
                      <a:srgbClr val="505050"/>
                    </a:gs>
                    <a:gs pos="30000">
                      <a:srgbClr val="505050"/>
                    </a:gs>
                  </a:gsLst>
                  <a:lin ang="5400000" scaled="0"/>
                </a:gradFill>
              </a:rPr>
            </a:br>
            <a:endParaRPr lang="en-US" sz="1765" dirty="0">
              <a:gradFill>
                <a:gsLst>
                  <a:gs pos="2917">
                    <a:srgbClr val="505050"/>
                  </a:gs>
                  <a:gs pos="30000">
                    <a:srgbClr val="505050"/>
                  </a:gs>
                </a:gsLst>
                <a:lin ang="5400000" scaled="0"/>
              </a:gradFill>
            </a:endParaRPr>
          </a:p>
          <a:p>
            <a:pPr>
              <a:lnSpc>
                <a:spcPct val="90000"/>
              </a:lnSpc>
              <a:spcAft>
                <a:spcPts val="588"/>
              </a:spcAft>
              <a:defRPr/>
            </a:pPr>
            <a:r>
              <a:rPr lang="en-US" sz="1765" dirty="0">
                <a:gradFill>
                  <a:gsLst>
                    <a:gs pos="2917">
                      <a:srgbClr val="505050"/>
                    </a:gs>
                    <a:gs pos="30000">
                      <a:srgbClr val="505050"/>
                    </a:gs>
                  </a:gsLst>
                  <a:lin ang="5400000" scaled="0"/>
                </a:gradFill>
              </a:rPr>
              <a:t>Integrate video from Stream, keep and sustain community with conversations in Yammer </a:t>
            </a:r>
          </a:p>
          <a:p>
            <a:pPr>
              <a:lnSpc>
                <a:spcPct val="90000"/>
              </a:lnSpc>
              <a:spcAft>
                <a:spcPts val="588"/>
              </a:spcAft>
              <a:defRPr/>
            </a:pPr>
            <a:endParaRPr lang="en-US" sz="1765" dirty="0">
              <a:gradFill>
                <a:gsLst>
                  <a:gs pos="2917">
                    <a:srgbClr val="505050"/>
                  </a:gs>
                  <a:gs pos="30000">
                    <a:srgbClr val="505050"/>
                  </a:gs>
                </a:gsLst>
                <a:lin ang="5400000" scaled="0"/>
              </a:gradFill>
            </a:endParaRPr>
          </a:p>
          <a:p>
            <a:pPr>
              <a:lnSpc>
                <a:spcPct val="90000"/>
              </a:lnSpc>
              <a:spcAft>
                <a:spcPts val="588"/>
              </a:spcAft>
              <a:defRPr/>
            </a:pPr>
            <a:r>
              <a:rPr lang="en-US" sz="1765" dirty="0">
                <a:gradFill>
                  <a:gsLst>
                    <a:gs pos="2917">
                      <a:srgbClr val="505050"/>
                    </a:gs>
                    <a:gs pos="30000">
                      <a:srgbClr val="505050"/>
                    </a:gs>
                  </a:gsLst>
                  <a:lin ang="5400000" scaled="0"/>
                </a:gradFill>
              </a:rPr>
              <a:t>Create pages, feature articles and news and promote </a:t>
            </a:r>
            <a:br>
              <a:rPr lang="en-US" sz="1765" dirty="0">
                <a:gradFill>
                  <a:gsLst>
                    <a:gs pos="2917">
                      <a:srgbClr val="505050"/>
                    </a:gs>
                    <a:gs pos="30000">
                      <a:srgbClr val="505050"/>
                    </a:gs>
                  </a:gsLst>
                  <a:lin ang="5400000" scaled="0"/>
                </a:gradFill>
              </a:rPr>
            </a:br>
            <a:r>
              <a:rPr lang="en-US" sz="1765" dirty="0">
                <a:gradFill>
                  <a:gsLst>
                    <a:gs pos="2917">
                      <a:srgbClr val="505050"/>
                    </a:gs>
                    <a:gs pos="30000">
                      <a:srgbClr val="505050"/>
                    </a:gs>
                  </a:gsLst>
                  <a:lin ang="5400000" scaled="0"/>
                </a:gradFill>
              </a:rPr>
              <a:t>them easily </a:t>
            </a:r>
          </a:p>
          <a:p>
            <a:pPr>
              <a:lnSpc>
                <a:spcPct val="90000"/>
              </a:lnSpc>
              <a:spcAft>
                <a:spcPts val="588"/>
              </a:spcAft>
              <a:defRPr/>
            </a:pPr>
            <a:r>
              <a:rPr lang="en-US" sz="1765" dirty="0">
                <a:gradFill>
                  <a:gsLst>
                    <a:gs pos="2917">
                      <a:srgbClr val="505050"/>
                    </a:gs>
                    <a:gs pos="30000">
                      <a:srgbClr val="505050"/>
                    </a:gs>
                  </a:gsLst>
                  <a:lin ang="5400000" scaled="0"/>
                </a:gradFill>
              </a:rPr>
              <a:t> </a:t>
            </a:r>
          </a:p>
          <a:p>
            <a:pPr>
              <a:lnSpc>
                <a:spcPct val="90000"/>
              </a:lnSpc>
              <a:spcAft>
                <a:spcPts val="588"/>
              </a:spcAft>
              <a:defRPr/>
            </a:pPr>
            <a:r>
              <a:rPr lang="en-US" sz="1765" dirty="0">
                <a:gradFill>
                  <a:gsLst>
                    <a:gs pos="2917">
                      <a:srgbClr val="505050"/>
                    </a:gs>
                    <a:gs pos="30000">
                      <a:srgbClr val="505050"/>
                    </a:gs>
                  </a:gsLst>
                  <a:lin ang="5400000" scaled="0"/>
                </a:gradFill>
              </a:rPr>
              <a:t>Include a wide number of range of sources including Salesforce, Trello, Bing News feeds with web parts </a:t>
            </a:r>
            <a:br>
              <a:rPr lang="en-US" sz="1765" dirty="0">
                <a:gradFill>
                  <a:gsLst>
                    <a:gs pos="2917">
                      <a:srgbClr val="505050"/>
                    </a:gs>
                    <a:gs pos="30000">
                      <a:srgbClr val="505050"/>
                    </a:gs>
                  </a:gsLst>
                  <a:lin ang="5400000" scaled="0"/>
                </a:gradFill>
              </a:rPr>
            </a:br>
            <a:r>
              <a:rPr lang="en-US" sz="1765" dirty="0">
                <a:gradFill>
                  <a:gsLst>
                    <a:gs pos="2917">
                      <a:srgbClr val="505050"/>
                    </a:gs>
                    <a:gs pos="30000">
                      <a:srgbClr val="505050"/>
                    </a:gs>
                  </a:gsLst>
                  <a:lin ang="5400000" scaled="0"/>
                </a:gradFill>
              </a:rPr>
              <a:t>(including Forms, Twitter and Office 365 connectors)</a:t>
            </a:r>
          </a:p>
          <a:p>
            <a:pPr>
              <a:lnSpc>
                <a:spcPct val="90000"/>
              </a:lnSpc>
              <a:spcAft>
                <a:spcPts val="588"/>
              </a:spcAft>
              <a:defRPr/>
            </a:pPr>
            <a:endParaRPr lang="en-US" sz="1765" dirty="0">
              <a:gradFill>
                <a:gsLst>
                  <a:gs pos="2917">
                    <a:srgbClr val="505050"/>
                  </a:gs>
                  <a:gs pos="30000">
                    <a:srgbClr val="505050"/>
                  </a:gs>
                </a:gsLst>
                <a:lin ang="5400000" scaled="0"/>
              </a:gradFill>
            </a:endParaRPr>
          </a:p>
          <a:p>
            <a:pPr>
              <a:lnSpc>
                <a:spcPct val="90000"/>
              </a:lnSpc>
              <a:spcAft>
                <a:spcPts val="588"/>
              </a:spcAft>
              <a:defRPr/>
            </a:pPr>
            <a:r>
              <a:rPr lang="en-US" sz="1765" dirty="0">
                <a:gradFill>
                  <a:gsLst>
                    <a:gs pos="2917">
                      <a:srgbClr val="505050"/>
                    </a:gs>
                    <a:gs pos="30000">
                      <a:srgbClr val="505050"/>
                    </a:gs>
                  </a:gsLst>
                  <a:lin ang="5400000" scaled="0"/>
                </a:gradFill>
              </a:rPr>
              <a:t>Search discovers content in news and lists, in addition </a:t>
            </a:r>
            <a:br>
              <a:rPr lang="en-US" sz="1765" dirty="0">
                <a:gradFill>
                  <a:gsLst>
                    <a:gs pos="2917">
                      <a:srgbClr val="505050"/>
                    </a:gs>
                    <a:gs pos="30000">
                      <a:srgbClr val="505050"/>
                    </a:gs>
                  </a:gsLst>
                  <a:lin ang="5400000" scaled="0"/>
                </a:gradFill>
              </a:rPr>
            </a:br>
            <a:r>
              <a:rPr lang="en-US" sz="1765" dirty="0">
                <a:gradFill>
                  <a:gsLst>
                    <a:gs pos="2917">
                      <a:srgbClr val="505050"/>
                    </a:gs>
                    <a:gs pos="30000">
                      <a:srgbClr val="505050"/>
                    </a:gs>
                  </a:gsLst>
                  <a:lin ang="5400000" scaled="0"/>
                </a:gradFill>
              </a:rPr>
              <a:t>to documents</a:t>
            </a:r>
          </a:p>
        </p:txBody>
      </p:sp>
      <p:pic>
        <p:nvPicPr>
          <p:cNvPr id="23" name="One Drive Image">
            <a:extLst>
              <a:ext uri="{FF2B5EF4-FFF2-40B4-BE49-F238E27FC236}">
                <a16:creationId xmlns:a16="http://schemas.microsoft.com/office/drawing/2014/main" id="{B82C941F-2535-4A54-9600-76C101E701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55653" y="872081"/>
            <a:ext cx="6439076" cy="5985434"/>
          </a:xfrm>
          <a:prstGeom prst="rect">
            <a:avLst/>
          </a:prstGeom>
        </p:spPr>
      </p:pic>
      <p:pic>
        <p:nvPicPr>
          <p:cNvPr id="15" name="One Drive Image">
            <a:extLst>
              <a:ext uri="{FF2B5EF4-FFF2-40B4-BE49-F238E27FC236}">
                <a16:creationId xmlns:a16="http://schemas.microsoft.com/office/drawing/2014/main" id="{1304382C-576C-4D20-94F5-F180053364F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55653" y="872081"/>
            <a:ext cx="6439076" cy="5985434"/>
          </a:xfrm>
          <a:prstGeom prst="rect">
            <a:avLst/>
          </a:prstGeom>
        </p:spPr>
      </p:pic>
      <p:grpSp>
        <p:nvGrpSpPr>
          <p:cNvPr id="13" name="Group 12">
            <a:extLst>
              <a:ext uri="{FF2B5EF4-FFF2-40B4-BE49-F238E27FC236}">
                <a16:creationId xmlns:a16="http://schemas.microsoft.com/office/drawing/2014/main" id="{6E95E2DF-192B-4C81-8B4C-341FD4116CB7}"/>
              </a:ext>
            </a:extLst>
          </p:cNvPr>
          <p:cNvGrpSpPr/>
          <p:nvPr/>
        </p:nvGrpSpPr>
        <p:grpSpPr>
          <a:xfrm>
            <a:off x="7038058" y="1612568"/>
            <a:ext cx="7443623" cy="5177613"/>
            <a:chOff x="7317314" y="1877626"/>
            <a:chExt cx="4744459" cy="3159724"/>
          </a:xfrm>
        </p:grpSpPr>
        <p:pic>
          <p:nvPicPr>
            <p:cNvPr id="18" name="Picture 17">
              <a:extLst>
                <a:ext uri="{FF2B5EF4-FFF2-40B4-BE49-F238E27FC236}">
                  <a16:creationId xmlns:a16="http://schemas.microsoft.com/office/drawing/2014/main" id="{B72A7242-F53D-488A-A223-7009549C98D9}"/>
                </a:ext>
              </a:extLst>
            </p:cNvPr>
            <p:cNvPicPr>
              <a:picLocks noChangeAspect="1"/>
            </p:cNvPicPr>
            <p:nvPr/>
          </p:nvPicPr>
          <p:blipFill rotWithShape="1">
            <a:blip r:embed="rId4">
              <a:extLst>
                <a:ext uri="{28A0092B-C50C-407E-A947-70E740481C1C}">
                  <a14:useLocalDpi xmlns:a14="http://schemas.microsoft.com/office/drawing/2010/main" val="0"/>
                </a:ext>
              </a:extLst>
            </a:blip>
            <a:srcRect b="36324"/>
            <a:stretch/>
          </p:blipFill>
          <p:spPr>
            <a:xfrm>
              <a:off x="7317314" y="1877626"/>
              <a:ext cx="4744459" cy="1957774"/>
            </a:xfrm>
            <a:prstGeom prst="rect">
              <a:avLst/>
            </a:prstGeom>
          </p:spPr>
        </p:pic>
        <p:pic>
          <p:nvPicPr>
            <p:cNvPr id="19" name="Picture 18">
              <a:extLst>
                <a:ext uri="{FF2B5EF4-FFF2-40B4-BE49-F238E27FC236}">
                  <a16:creationId xmlns:a16="http://schemas.microsoft.com/office/drawing/2014/main" id="{8E23F584-6D5B-4D51-85D6-C9CD30CA89FA}"/>
                </a:ext>
              </a:extLst>
            </p:cNvPr>
            <p:cNvPicPr>
              <a:picLocks noChangeAspect="1"/>
            </p:cNvPicPr>
            <p:nvPr/>
          </p:nvPicPr>
          <p:blipFill rotWithShape="1">
            <a:blip r:embed="rId4">
              <a:extLst>
                <a:ext uri="{28A0092B-C50C-407E-A947-70E740481C1C}">
                  <a14:useLocalDpi xmlns:a14="http://schemas.microsoft.com/office/drawing/2010/main" val="0"/>
                </a:ext>
              </a:extLst>
            </a:blip>
            <a:srcRect t="60742"/>
            <a:stretch/>
          </p:blipFill>
          <p:spPr>
            <a:xfrm>
              <a:off x="7317314" y="3830320"/>
              <a:ext cx="4744459" cy="1207030"/>
            </a:xfrm>
            <a:prstGeom prst="rect">
              <a:avLst/>
            </a:prstGeom>
          </p:spPr>
        </p:pic>
      </p:grpSp>
      <p:sp>
        <p:nvSpPr>
          <p:cNvPr id="2" name="Title 1">
            <a:extLst>
              <a:ext uri="{FF2B5EF4-FFF2-40B4-BE49-F238E27FC236}">
                <a16:creationId xmlns:a16="http://schemas.microsoft.com/office/drawing/2014/main" id="{23D8C6CA-E15A-44C2-A039-B739FA70D25E}"/>
              </a:ext>
            </a:extLst>
          </p:cNvPr>
          <p:cNvSpPr>
            <a:spLocks noGrp="1"/>
          </p:cNvSpPr>
          <p:nvPr>
            <p:ph type="title"/>
          </p:nvPr>
        </p:nvSpPr>
        <p:spPr/>
        <p:txBody>
          <a:bodyPr/>
          <a:lstStyle/>
          <a:p>
            <a:r>
              <a:rPr lang="en-US" sz="4313" dirty="0">
                <a:gradFill>
                  <a:gsLst>
                    <a:gs pos="1250">
                      <a:schemeClr val="tx2"/>
                    </a:gs>
                    <a:gs pos="100000">
                      <a:schemeClr val="tx2"/>
                    </a:gs>
                  </a:gsLst>
                  <a:lin ang="5400000" scaled="0"/>
                </a:gradFill>
              </a:rPr>
              <a:t>Foster communities for knowledge sharing </a:t>
            </a:r>
          </a:p>
        </p:txBody>
      </p:sp>
      <p:grpSp>
        <p:nvGrpSpPr>
          <p:cNvPr id="14" name="Graphic 339">
            <a:extLst>
              <a:ext uri="{FF2B5EF4-FFF2-40B4-BE49-F238E27FC236}">
                <a16:creationId xmlns:a16="http://schemas.microsoft.com/office/drawing/2014/main" id="{8E682FDA-ECD7-4390-B910-F35260CAC7A2}"/>
              </a:ext>
            </a:extLst>
          </p:cNvPr>
          <p:cNvGrpSpPr/>
          <p:nvPr/>
        </p:nvGrpSpPr>
        <p:grpSpPr>
          <a:xfrm>
            <a:off x="10702100" y="161977"/>
            <a:ext cx="1058100" cy="966868"/>
            <a:chOff x="6075362" y="3354387"/>
            <a:chExt cx="285750" cy="285750"/>
          </a:xfrm>
        </p:grpSpPr>
        <p:sp>
          <p:nvSpPr>
            <p:cNvPr id="17" name="Freeform: Shape 16">
              <a:extLst>
                <a:ext uri="{FF2B5EF4-FFF2-40B4-BE49-F238E27FC236}">
                  <a16:creationId xmlns:a16="http://schemas.microsoft.com/office/drawing/2014/main" id="{E7FCE07E-3BF0-4598-82D6-3407EFE7FD54}"/>
                </a:ext>
              </a:extLst>
            </p:cNvPr>
            <p:cNvSpPr/>
            <p:nvPr/>
          </p:nvSpPr>
          <p:spPr>
            <a:xfrm>
              <a:off x="6111557" y="3360069"/>
              <a:ext cx="209550" cy="133350"/>
            </a:xfrm>
            <a:custGeom>
              <a:avLst/>
              <a:gdLst/>
              <a:ahLst/>
              <a:cxnLst/>
              <a:rect l="0" t="0" r="0" b="0"/>
              <a:pathLst>
                <a:path w="209550" h="133350">
                  <a:moveTo>
                    <a:pt x="136208" y="71470"/>
                  </a:moveTo>
                  <a:cubicBezTo>
                    <a:pt x="128587" y="79090"/>
                    <a:pt x="125730" y="88615"/>
                    <a:pt x="125730" y="99093"/>
                  </a:cubicBezTo>
                  <a:cubicBezTo>
                    <a:pt x="125730" y="114333"/>
                    <a:pt x="125730" y="114333"/>
                    <a:pt x="125730" y="114333"/>
                  </a:cubicBezTo>
                  <a:cubicBezTo>
                    <a:pt x="125730" y="119095"/>
                    <a:pt x="120968" y="122905"/>
                    <a:pt x="117158" y="122905"/>
                  </a:cubicBezTo>
                  <a:cubicBezTo>
                    <a:pt x="100013" y="122905"/>
                    <a:pt x="100013" y="122905"/>
                    <a:pt x="100013" y="122905"/>
                  </a:cubicBezTo>
                  <a:cubicBezTo>
                    <a:pt x="95250" y="122905"/>
                    <a:pt x="91440" y="118143"/>
                    <a:pt x="91440" y="114333"/>
                  </a:cubicBezTo>
                  <a:cubicBezTo>
                    <a:pt x="91440" y="99093"/>
                    <a:pt x="91440" y="99093"/>
                    <a:pt x="91440" y="99093"/>
                  </a:cubicBezTo>
                  <a:cubicBezTo>
                    <a:pt x="91440" y="89568"/>
                    <a:pt x="86678" y="79090"/>
                    <a:pt x="80010" y="71470"/>
                  </a:cubicBezTo>
                  <a:cubicBezTo>
                    <a:pt x="72390" y="63850"/>
                    <a:pt x="68580" y="53373"/>
                    <a:pt x="68580" y="42895"/>
                  </a:cubicBezTo>
                  <a:cubicBezTo>
                    <a:pt x="68580" y="20035"/>
                    <a:pt x="85725" y="985"/>
                    <a:pt x="108585" y="33"/>
                  </a:cubicBezTo>
                  <a:cubicBezTo>
                    <a:pt x="131445" y="-920"/>
                    <a:pt x="150495" y="19083"/>
                    <a:pt x="150495" y="41943"/>
                  </a:cubicBezTo>
                  <a:cubicBezTo>
                    <a:pt x="148590" y="53373"/>
                    <a:pt x="143828" y="64803"/>
                    <a:pt x="136208" y="71470"/>
                  </a:cubicBezTo>
                  <a:lnTo>
                    <a:pt x="136208" y="71470"/>
                  </a:lnTo>
                  <a:close/>
                  <a:moveTo>
                    <a:pt x="125730" y="96235"/>
                  </a:moveTo>
                  <a:cubicBezTo>
                    <a:pt x="91440" y="96235"/>
                    <a:pt x="91440" y="96235"/>
                    <a:pt x="91440" y="96235"/>
                  </a:cubicBezTo>
                  <a:moveTo>
                    <a:pt x="216218" y="136240"/>
                  </a:moveTo>
                  <a:cubicBezTo>
                    <a:pt x="215265" y="132430"/>
                    <a:pt x="214313" y="128620"/>
                    <a:pt x="212408" y="124810"/>
                  </a:cubicBezTo>
                  <a:cubicBezTo>
                    <a:pt x="211455" y="121953"/>
                    <a:pt x="210503" y="119095"/>
                    <a:pt x="209550" y="116238"/>
                  </a:cubicBezTo>
                  <a:cubicBezTo>
                    <a:pt x="200978" y="99093"/>
                    <a:pt x="188595" y="83853"/>
                    <a:pt x="173355" y="72423"/>
                  </a:cubicBezTo>
                  <a:moveTo>
                    <a:pt x="42863" y="72423"/>
                  </a:moveTo>
                  <a:cubicBezTo>
                    <a:pt x="20955" y="87663"/>
                    <a:pt x="5715" y="110523"/>
                    <a:pt x="0" y="137193"/>
                  </a:cubicBezTo>
                  <a:moveTo>
                    <a:pt x="173355" y="67660"/>
                  </a:moveTo>
                  <a:cubicBezTo>
                    <a:pt x="170498" y="67660"/>
                    <a:pt x="168593" y="69565"/>
                    <a:pt x="168593" y="72423"/>
                  </a:cubicBezTo>
                  <a:cubicBezTo>
                    <a:pt x="168593" y="75280"/>
                    <a:pt x="170498" y="77185"/>
                    <a:pt x="173355" y="77185"/>
                  </a:cubicBezTo>
                  <a:cubicBezTo>
                    <a:pt x="176213" y="77185"/>
                    <a:pt x="178118" y="75280"/>
                    <a:pt x="178118" y="72423"/>
                  </a:cubicBezTo>
                  <a:cubicBezTo>
                    <a:pt x="178118" y="69565"/>
                    <a:pt x="176213" y="67660"/>
                    <a:pt x="173355" y="67660"/>
                  </a:cubicBezTo>
                  <a:close/>
                  <a:moveTo>
                    <a:pt x="42863" y="67660"/>
                  </a:moveTo>
                  <a:cubicBezTo>
                    <a:pt x="40005" y="67660"/>
                    <a:pt x="38100" y="69565"/>
                    <a:pt x="38100" y="72423"/>
                  </a:cubicBezTo>
                  <a:cubicBezTo>
                    <a:pt x="38100" y="75280"/>
                    <a:pt x="40005" y="77185"/>
                    <a:pt x="42863" y="77185"/>
                  </a:cubicBezTo>
                  <a:cubicBezTo>
                    <a:pt x="45720" y="77185"/>
                    <a:pt x="47625" y="75280"/>
                    <a:pt x="47625" y="72423"/>
                  </a:cubicBezTo>
                  <a:cubicBezTo>
                    <a:pt x="47625" y="69565"/>
                    <a:pt x="44768" y="67660"/>
                    <a:pt x="42863" y="67660"/>
                  </a:cubicBezTo>
                  <a:close/>
                </a:path>
              </a:pathLst>
            </a:custGeom>
            <a:noFill/>
            <a:ln w="12700" cap="flat">
              <a:solidFill>
                <a:schemeClr val="accent1"/>
              </a:solidFill>
              <a:prstDash val="solid"/>
              <a:miter/>
            </a:ln>
          </p:spPr>
          <p:txBody>
            <a:bodyPr/>
            <a:lstStyle/>
            <a:p>
              <a:endParaRPr lang="en-US" sz="1836" dirty="0"/>
            </a:p>
          </p:txBody>
        </p:sp>
        <p:sp>
          <p:nvSpPr>
            <p:cNvPr id="20" name="Freeform: Shape 19">
              <a:extLst>
                <a:ext uri="{FF2B5EF4-FFF2-40B4-BE49-F238E27FC236}">
                  <a16:creationId xmlns:a16="http://schemas.microsoft.com/office/drawing/2014/main" id="{322C112F-4058-4397-A794-CE29EEC28B1F}"/>
                </a:ext>
              </a:extLst>
            </p:cNvPr>
            <p:cNvSpPr/>
            <p:nvPr/>
          </p:nvSpPr>
          <p:spPr>
            <a:xfrm>
              <a:off x="6079172" y="3496309"/>
              <a:ext cx="276225" cy="133350"/>
            </a:xfrm>
            <a:custGeom>
              <a:avLst/>
              <a:gdLst/>
              <a:ahLst/>
              <a:cxnLst/>
              <a:rect l="0" t="0" r="0" b="0"/>
              <a:pathLst>
                <a:path w="276225" h="133350">
                  <a:moveTo>
                    <a:pt x="71438" y="32385"/>
                  </a:moveTo>
                  <a:cubicBezTo>
                    <a:pt x="71438" y="34290"/>
                    <a:pt x="71438" y="37147"/>
                    <a:pt x="70485" y="39053"/>
                  </a:cubicBezTo>
                  <a:cubicBezTo>
                    <a:pt x="67628" y="53340"/>
                    <a:pt x="54293" y="64770"/>
                    <a:pt x="39053" y="64770"/>
                  </a:cubicBezTo>
                  <a:cubicBezTo>
                    <a:pt x="37148" y="64770"/>
                    <a:pt x="34290" y="64770"/>
                    <a:pt x="32385" y="63818"/>
                  </a:cubicBezTo>
                  <a:cubicBezTo>
                    <a:pt x="18098" y="60960"/>
                    <a:pt x="6668" y="47625"/>
                    <a:pt x="6668" y="32385"/>
                  </a:cubicBezTo>
                  <a:cubicBezTo>
                    <a:pt x="6668" y="14288"/>
                    <a:pt x="20955" y="0"/>
                    <a:pt x="39053" y="0"/>
                  </a:cubicBezTo>
                  <a:cubicBezTo>
                    <a:pt x="57150" y="0"/>
                    <a:pt x="71438" y="14288"/>
                    <a:pt x="71438" y="32385"/>
                  </a:cubicBezTo>
                  <a:close/>
                  <a:moveTo>
                    <a:pt x="78105" y="102870"/>
                  </a:moveTo>
                  <a:cubicBezTo>
                    <a:pt x="78105" y="81915"/>
                    <a:pt x="60960" y="63818"/>
                    <a:pt x="39053" y="63818"/>
                  </a:cubicBezTo>
                  <a:cubicBezTo>
                    <a:pt x="17145" y="63818"/>
                    <a:pt x="0" y="80963"/>
                    <a:pt x="0" y="1028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240983" y="0"/>
                  </a:moveTo>
                  <a:cubicBezTo>
                    <a:pt x="222885" y="0"/>
                    <a:pt x="208598" y="14288"/>
                    <a:pt x="208598" y="32385"/>
                  </a:cubicBezTo>
                  <a:cubicBezTo>
                    <a:pt x="208598" y="47625"/>
                    <a:pt x="220028" y="60960"/>
                    <a:pt x="234315" y="63818"/>
                  </a:cubicBezTo>
                  <a:cubicBezTo>
                    <a:pt x="236220" y="63818"/>
                    <a:pt x="238125" y="64770"/>
                    <a:pt x="240983" y="64770"/>
                  </a:cubicBezTo>
                  <a:cubicBezTo>
                    <a:pt x="256223" y="64770"/>
                    <a:pt x="269558" y="53340"/>
                    <a:pt x="272415" y="39053"/>
                  </a:cubicBezTo>
                  <a:cubicBezTo>
                    <a:pt x="272415" y="37147"/>
                    <a:pt x="273368" y="35243"/>
                    <a:pt x="273368" y="32385"/>
                  </a:cubicBezTo>
                  <a:cubicBezTo>
                    <a:pt x="273368" y="14288"/>
                    <a:pt x="259080" y="0"/>
                    <a:pt x="240983" y="0"/>
                  </a:cubicBezTo>
                  <a:close/>
                  <a:moveTo>
                    <a:pt x="280035" y="102870"/>
                  </a:moveTo>
                  <a:cubicBezTo>
                    <a:pt x="280035" y="81915"/>
                    <a:pt x="262890" y="63818"/>
                    <a:pt x="240983" y="63818"/>
                  </a:cubicBezTo>
                  <a:cubicBezTo>
                    <a:pt x="219075" y="63818"/>
                    <a:pt x="201930" y="80963"/>
                    <a:pt x="201930" y="102870"/>
                  </a:cubicBezTo>
                </a:path>
              </a:pathLst>
            </a:custGeom>
            <a:noFill/>
            <a:ln w="12700" cap="flat">
              <a:solidFill>
                <a:schemeClr val="accent1"/>
              </a:solidFill>
              <a:prstDash val="solid"/>
              <a:miter/>
            </a:ln>
          </p:spPr>
          <p:txBody>
            <a:bodyPr/>
            <a:lstStyle/>
            <a:p>
              <a:endParaRPr lang="en-US" sz="1836" dirty="0"/>
            </a:p>
          </p:txBody>
        </p:sp>
      </p:grpSp>
    </p:spTree>
    <p:extLst>
      <p:ext uri="{BB962C8B-B14F-4D97-AF65-F5344CB8AC3E}">
        <p14:creationId xmlns:p14="http://schemas.microsoft.com/office/powerpoint/2010/main" val="392598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42" presetClass="path" presetSubtype="0" decel="100000" fill="hold" grpId="1" nodeType="withEffect">
                                  <p:stCondLst>
                                    <p:cond delay="0"/>
                                  </p:stCondLst>
                                  <p:childTnLst>
                                    <p:animMotion origin="layout" path="M -1.72581E-6 1.95642E-6 L -1.72581E-6 0.25011 " pathEditMode="relative" rAng="0" ptsTypes="AA">
                                      <p:cBhvr>
                                        <p:cTn id="9" dur="750" spd="-100000" fill="hold"/>
                                        <p:tgtEl>
                                          <p:spTgt spid="22"/>
                                        </p:tgtEl>
                                        <p:attrNameLst>
                                          <p:attrName>ppt_x</p:attrName>
                                          <p:attrName>ppt_y</p:attrName>
                                        </p:attrNameLst>
                                      </p:cBhvr>
                                      <p:rCtr x="0" y="12506"/>
                                    </p:animMotion>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BBA-06FB-419C-A766-14B4A4B84F86}"/>
              </a:ext>
            </a:extLst>
          </p:cNvPr>
          <p:cNvSpPr>
            <a:spLocks noGrp="1"/>
          </p:cNvSpPr>
          <p:nvPr>
            <p:ph type="title"/>
          </p:nvPr>
        </p:nvSpPr>
        <p:spPr/>
        <p:txBody>
          <a:bodyPr/>
          <a:lstStyle/>
          <a:p>
            <a:r>
              <a:rPr lang="en-US" dirty="0"/>
              <a:t>IT control</a:t>
            </a:r>
          </a:p>
        </p:txBody>
      </p:sp>
    </p:spTree>
    <p:extLst>
      <p:ext uri="{BB962C8B-B14F-4D97-AF65-F5344CB8AC3E}">
        <p14:creationId xmlns:p14="http://schemas.microsoft.com/office/powerpoint/2010/main" val="35514631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9E25B27-1F7D-4FE5-ABFB-4463B14503B7}"/>
              </a:ext>
            </a:extLst>
          </p:cNvPr>
          <p:cNvGrpSpPr/>
          <p:nvPr/>
        </p:nvGrpSpPr>
        <p:grpSpPr>
          <a:xfrm>
            <a:off x="8550276" y="4194776"/>
            <a:ext cx="1994435" cy="1872157"/>
            <a:chOff x="9516843" y="2979531"/>
            <a:chExt cx="1341498" cy="1259252"/>
          </a:xfrm>
        </p:grpSpPr>
        <p:sp>
          <p:nvSpPr>
            <p:cNvPr id="24" name="Freeform 5">
              <a:extLst>
                <a:ext uri="{FF2B5EF4-FFF2-40B4-BE49-F238E27FC236}">
                  <a16:creationId xmlns:a16="http://schemas.microsoft.com/office/drawing/2014/main" id="{D50BFDDF-329C-4926-8C9B-C2B92F3B7437}"/>
                </a:ext>
              </a:extLst>
            </p:cNvPr>
            <p:cNvSpPr>
              <a:spLocks/>
            </p:cNvSpPr>
            <p:nvPr/>
          </p:nvSpPr>
          <p:spPr bwMode="auto">
            <a:xfrm>
              <a:off x="10048690" y="3043499"/>
              <a:ext cx="341771" cy="74934"/>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19050" cap="flat">
              <a:solidFill>
                <a:srgbClr val="2E2F2E">
                  <a:lumMod val="75000"/>
                </a:srgb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25" name="Freeform 6">
              <a:extLst>
                <a:ext uri="{FF2B5EF4-FFF2-40B4-BE49-F238E27FC236}">
                  <a16:creationId xmlns:a16="http://schemas.microsoft.com/office/drawing/2014/main" id="{F146BC4D-7D04-4C77-8AC0-DAAA7D68A126}"/>
                </a:ext>
              </a:extLst>
            </p:cNvPr>
            <p:cNvSpPr>
              <a:spLocks/>
            </p:cNvSpPr>
            <p:nvPr/>
          </p:nvSpPr>
          <p:spPr bwMode="auto">
            <a:xfrm>
              <a:off x="9622847" y="3140364"/>
              <a:ext cx="224801" cy="319839"/>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19050" cap="flat">
              <a:solidFill>
                <a:srgbClr val="2E2F2E">
                  <a:lumMod val="75000"/>
                </a:srgb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kern="0">
                  <a:solidFill>
                    <a:srgbClr val="2C292A"/>
                  </a:solidFill>
                  <a:latin typeface="Segoe UI"/>
                </a:rPr>
                <a:t> </a:t>
              </a:r>
            </a:p>
          </p:txBody>
        </p:sp>
        <p:sp>
          <p:nvSpPr>
            <p:cNvPr id="26" name="Freeform 7">
              <a:extLst>
                <a:ext uri="{FF2B5EF4-FFF2-40B4-BE49-F238E27FC236}">
                  <a16:creationId xmlns:a16="http://schemas.microsoft.com/office/drawing/2014/main" id="{5EF8206D-BD39-4022-BE20-83758F196263}"/>
                </a:ext>
              </a:extLst>
            </p:cNvPr>
            <p:cNvSpPr>
              <a:spLocks/>
            </p:cNvSpPr>
            <p:nvPr/>
          </p:nvSpPr>
          <p:spPr bwMode="auto">
            <a:xfrm>
              <a:off x="9622847" y="3674039"/>
              <a:ext cx="191904" cy="297907"/>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19050" cap="flat">
              <a:solidFill>
                <a:srgbClr val="2E2F2E">
                  <a:lumMod val="75000"/>
                </a:srgb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27" name="Oval 8">
              <a:extLst>
                <a:ext uri="{FF2B5EF4-FFF2-40B4-BE49-F238E27FC236}">
                  <a16:creationId xmlns:a16="http://schemas.microsoft.com/office/drawing/2014/main" id="{375C76D7-DE10-4A2C-89E4-E1C0D7C7414E}"/>
                </a:ext>
              </a:extLst>
            </p:cNvPr>
            <p:cNvSpPr>
              <a:spLocks noChangeArrowheads="1"/>
            </p:cNvSpPr>
            <p:nvPr/>
          </p:nvSpPr>
          <p:spPr bwMode="auto">
            <a:xfrm>
              <a:off x="10476361" y="3160470"/>
              <a:ext cx="350910" cy="341771"/>
            </a:xfrm>
            <a:prstGeom prst="ellipse">
              <a:avLst/>
            </a:pr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dirty="0">
                <a:solidFill>
                  <a:srgbClr val="2C292A"/>
                </a:solidFill>
                <a:latin typeface="Segoe UI"/>
              </a:endParaRPr>
            </a:p>
          </p:txBody>
        </p:sp>
        <p:sp>
          <p:nvSpPr>
            <p:cNvPr id="28" name="Oval 9">
              <a:extLst>
                <a:ext uri="{FF2B5EF4-FFF2-40B4-BE49-F238E27FC236}">
                  <a16:creationId xmlns:a16="http://schemas.microsoft.com/office/drawing/2014/main" id="{27A80D54-EBE5-41F8-A206-BE1FC12267F6}"/>
                </a:ext>
              </a:extLst>
            </p:cNvPr>
            <p:cNvSpPr>
              <a:spLocks noChangeArrowheads="1"/>
            </p:cNvSpPr>
            <p:nvPr/>
          </p:nvSpPr>
          <p:spPr bwMode="auto">
            <a:xfrm>
              <a:off x="10006653" y="3502239"/>
              <a:ext cx="425843" cy="427670"/>
            </a:xfrm>
            <a:prstGeom prst="ellipse">
              <a:avLst/>
            </a:pr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29" name="Oval 10">
              <a:extLst>
                <a:ext uri="{FF2B5EF4-FFF2-40B4-BE49-F238E27FC236}">
                  <a16:creationId xmlns:a16="http://schemas.microsoft.com/office/drawing/2014/main" id="{EBF78364-2F8A-4066-B7C0-12BE6ADB6FFB}"/>
                </a:ext>
              </a:extLst>
            </p:cNvPr>
            <p:cNvSpPr>
              <a:spLocks noChangeArrowheads="1"/>
            </p:cNvSpPr>
            <p:nvPr/>
          </p:nvSpPr>
          <p:spPr bwMode="auto">
            <a:xfrm>
              <a:off x="9836682" y="2979531"/>
              <a:ext cx="212008" cy="213835"/>
            </a:xfrm>
            <a:prstGeom prst="ellipse">
              <a:avLst/>
            </a:prstGeom>
            <a:noFill/>
            <a:ln w="19050" cap="flat">
              <a:solidFill>
                <a:srgbClr val="2E2F2E">
                  <a:lumMod val="75000"/>
                </a:srgbClr>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30" name="Oval 11">
              <a:extLst>
                <a:ext uri="{FF2B5EF4-FFF2-40B4-BE49-F238E27FC236}">
                  <a16:creationId xmlns:a16="http://schemas.microsoft.com/office/drawing/2014/main" id="{ABDA7D0C-0C8E-4090-B151-5A7B2AB57BE5}"/>
                </a:ext>
              </a:extLst>
            </p:cNvPr>
            <p:cNvSpPr>
              <a:spLocks noChangeArrowheads="1"/>
            </p:cNvSpPr>
            <p:nvPr/>
          </p:nvSpPr>
          <p:spPr bwMode="auto">
            <a:xfrm>
              <a:off x="9516843" y="3460203"/>
              <a:ext cx="202870" cy="213835"/>
            </a:xfrm>
            <a:prstGeom prst="ellipse">
              <a:avLst/>
            </a:prstGeom>
            <a:noFill/>
            <a:ln w="19050" cap="flat">
              <a:solidFill>
                <a:srgbClr val="2E2F2E">
                  <a:lumMod val="75000"/>
                </a:srgb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31" name="Freeform 12">
              <a:extLst>
                <a:ext uri="{FF2B5EF4-FFF2-40B4-BE49-F238E27FC236}">
                  <a16:creationId xmlns:a16="http://schemas.microsoft.com/office/drawing/2014/main" id="{CF316ED5-8192-4691-9287-1EB40DC87495}"/>
                </a:ext>
              </a:extLst>
            </p:cNvPr>
            <p:cNvSpPr>
              <a:spLocks/>
            </p:cNvSpPr>
            <p:nvPr/>
          </p:nvSpPr>
          <p:spPr bwMode="auto">
            <a:xfrm>
              <a:off x="9922582" y="3929910"/>
              <a:ext cx="606780" cy="308873"/>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sp>
          <p:nvSpPr>
            <p:cNvPr id="32" name="Freeform 13">
              <a:extLst>
                <a:ext uri="{FF2B5EF4-FFF2-40B4-BE49-F238E27FC236}">
                  <a16:creationId xmlns:a16="http://schemas.microsoft.com/office/drawing/2014/main" id="{9E6D9932-6C95-404A-BF01-BE8C13C67BF7}"/>
                </a:ext>
              </a:extLst>
            </p:cNvPr>
            <p:cNvSpPr>
              <a:spLocks/>
            </p:cNvSpPr>
            <p:nvPr/>
          </p:nvSpPr>
          <p:spPr bwMode="auto">
            <a:xfrm>
              <a:off x="10432498" y="3502239"/>
              <a:ext cx="425843" cy="213835"/>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rgbClr val="FFFFFF"/>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2C292A"/>
                </a:solidFill>
                <a:latin typeface="Segoe UI"/>
              </a:endParaRPr>
            </a:p>
          </p:txBody>
        </p:sp>
      </p:grpSp>
      <p:sp>
        <p:nvSpPr>
          <p:cNvPr id="41" name="Title 40">
            <a:extLst>
              <a:ext uri="{FF2B5EF4-FFF2-40B4-BE49-F238E27FC236}">
                <a16:creationId xmlns:a16="http://schemas.microsoft.com/office/drawing/2014/main" id="{A9D7FE47-C54F-4995-8759-37528D93EB2F}"/>
              </a:ext>
            </a:extLst>
          </p:cNvPr>
          <p:cNvSpPr>
            <a:spLocks noGrp="1"/>
          </p:cNvSpPr>
          <p:nvPr>
            <p:ph type="title"/>
          </p:nvPr>
        </p:nvSpPr>
        <p:spPr>
          <a:xfrm>
            <a:off x="426426" y="1184638"/>
            <a:ext cx="4970799" cy="3534530"/>
          </a:xfrm>
        </p:spPr>
        <p:txBody>
          <a:bodyPr/>
          <a:lstStyle/>
          <a:p>
            <a:r>
              <a:rPr lang="en-US" dirty="0"/>
              <a:t>Share and work together</a:t>
            </a:r>
          </a:p>
        </p:txBody>
      </p:sp>
    </p:spTree>
    <p:extLst>
      <p:ext uri="{BB962C8B-B14F-4D97-AF65-F5344CB8AC3E}">
        <p14:creationId xmlns:p14="http://schemas.microsoft.com/office/powerpoint/2010/main" val="67322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7064-7BA3-4470-8973-4B50EE9BDA37}"/>
              </a:ext>
            </a:extLst>
          </p:cNvPr>
          <p:cNvSpPr>
            <a:spLocks noGrp="1"/>
          </p:cNvSpPr>
          <p:nvPr>
            <p:ph type="title"/>
          </p:nvPr>
        </p:nvSpPr>
        <p:spPr>
          <a:xfrm>
            <a:off x="838946" y="5533727"/>
            <a:ext cx="10514108" cy="822209"/>
          </a:xfrm>
        </p:spPr>
        <p:txBody>
          <a:bodyPr vert="horz" wrap="square" lIns="91427" tIns="45713" rIns="91427" bIns="45713" rtlCol="0" anchor="ctr">
            <a:normAutofit/>
          </a:bodyPr>
          <a:lstStyle/>
          <a:p>
            <a:pPr algn="ctr" defTabSz="914225"/>
            <a:r>
              <a:rPr lang="en-US" sz="4100">
                <a:solidFill>
                  <a:schemeClr val="tx1"/>
                </a:solidFill>
                <a:ea typeface="+mj-ea"/>
                <a:cs typeface="+mj-cs"/>
              </a:rPr>
              <a:t>Admin Controls for how site creation works</a:t>
            </a:r>
          </a:p>
        </p:txBody>
      </p:sp>
      <p:pic>
        <p:nvPicPr>
          <p:cNvPr id="4" name="Picture 3">
            <a:extLst>
              <a:ext uri="{FF2B5EF4-FFF2-40B4-BE49-F238E27FC236}">
                <a16:creationId xmlns:a16="http://schemas.microsoft.com/office/drawing/2014/main" id="{50B72161-AA04-4D46-B17F-B30485845668}"/>
              </a:ext>
            </a:extLst>
          </p:cNvPr>
          <p:cNvPicPr>
            <a:picLocks noChangeAspect="1"/>
          </p:cNvPicPr>
          <p:nvPr/>
        </p:nvPicPr>
        <p:blipFill rotWithShape="1">
          <a:blip r:embed="rId3"/>
          <a:srcRect b="1649"/>
          <a:stretch/>
        </p:blipFill>
        <p:spPr>
          <a:xfrm>
            <a:off x="885" y="497"/>
            <a:ext cx="12190251" cy="5395136"/>
          </a:xfrm>
          <a:prstGeom prst="rect">
            <a:avLst/>
          </a:prstGeom>
        </p:spPr>
      </p:pic>
    </p:spTree>
    <p:extLst>
      <p:ext uri="{BB962C8B-B14F-4D97-AF65-F5344CB8AC3E}">
        <p14:creationId xmlns:p14="http://schemas.microsoft.com/office/powerpoint/2010/main" val="41755202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6DFF-D21E-4F97-BCEF-A72242842E68}"/>
              </a:ext>
            </a:extLst>
          </p:cNvPr>
          <p:cNvSpPr>
            <a:spLocks noGrp="1"/>
          </p:cNvSpPr>
          <p:nvPr>
            <p:ph type="title"/>
          </p:nvPr>
        </p:nvSpPr>
        <p:spPr>
          <a:xfrm>
            <a:off x="838946" y="5533727"/>
            <a:ext cx="10514108" cy="822209"/>
          </a:xfrm>
        </p:spPr>
        <p:txBody>
          <a:bodyPr vert="horz" wrap="square" lIns="91427" tIns="45713" rIns="91427" bIns="45713" rtlCol="0" anchor="ctr">
            <a:normAutofit/>
          </a:bodyPr>
          <a:lstStyle/>
          <a:p>
            <a:pPr algn="ctr" defTabSz="914225"/>
            <a:r>
              <a:rPr lang="en-US" sz="4400">
                <a:solidFill>
                  <a:schemeClr val="tx1"/>
                </a:solidFill>
                <a:ea typeface="+mj-ea"/>
                <a:cs typeface="+mj-cs"/>
              </a:rPr>
              <a:t>Adding Governance to Site Creation</a:t>
            </a:r>
          </a:p>
        </p:txBody>
      </p:sp>
      <p:pic>
        <p:nvPicPr>
          <p:cNvPr id="5" name="Picture 4">
            <a:extLst>
              <a:ext uri="{FF2B5EF4-FFF2-40B4-BE49-F238E27FC236}">
                <a16:creationId xmlns:a16="http://schemas.microsoft.com/office/drawing/2014/main" id="{38BBD1D5-D79C-46F2-85E3-62530FC28FF9}"/>
              </a:ext>
            </a:extLst>
          </p:cNvPr>
          <p:cNvPicPr>
            <a:picLocks noChangeAspect="1"/>
          </p:cNvPicPr>
          <p:nvPr/>
        </p:nvPicPr>
        <p:blipFill rotWithShape="1">
          <a:blip r:embed="rId3"/>
          <a:srcRect r="10749" b="-1"/>
          <a:stretch/>
        </p:blipFill>
        <p:spPr>
          <a:xfrm>
            <a:off x="885" y="497"/>
            <a:ext cx="12190251" cy="5395136"/>
          </a:xfrm>
          <a:prstGeom prst="rect">
            <a:avLst/>
          </a:prstGeom>
        </p:spPr>
      </p:pic>
    </p:spTree>
    <p:extLst>
      <p:ext uri="{BB962C8B-B14F-4D97-AF65-F5344CB8AC3E}">
        <p14:creationId xmlns:p14="http://schemas.microsoft.com/office/powerpoint/2010/main" val="28481727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19F30-A0B7-477B-AE15-B61AA8AE9421}"/>
              </a:ext>
            </a:extLst>
          </p:cNvPr>
          <p:cNvPicPr>
            <a:picLocks noChangeAspect="1"/>
          </p:cNvPicPr>
          <p:nvPr/>
        </p:nvPicPr>
        <p:blipFill>
          <a:blip r:embed="rId3"/>
          <a:stretch>
            <a:fillRect/>
          </a:stretch>
        </p:blipFill>
        <p:spPr>
          <a:xfrm>
            <a:off x="45444" y="487"/>
            <a:ext cx="12101113" cy="6857027"/>
          </a:xfrm>
          <a:prstGeom prst="rect">
            <a:avLst/>
          </a:prstGeom>
        </p:spPr>
      </p:pic>
    </p:spTree>
    <p:extLst>
      <p:ext uri="{BB962C8B-B14F-4D97-AF65-F5344CB8AC3E}">
        <p14:creationId xmlns:p14="http://schemas.microsoft.com/office/powerpoint/2010/main" val="38517656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317E-DED6-46E8-9FBE-398827DE6C70}"/>
              </a:ext>
            </a:extLst>
          </p:cNvPr>
          <p:cNvSpPr>
            <a:spLocks noGrp="1"/>
          </p:cNvSpPr>
          <p:nvPr>
            <p:ph type="title"/>
          </p:nvPr>
        </p:nvSpPr>
        <p:spPr/>
        <p:txBody>
          <a:bodyPr/>
          <a:lstStyle/>
          <a:p>
            <a:r>
              <a:rPr lang="en-US" dirty="0"/>
              <a:t>Important  Hub Sites PowerShell Commands</a:t>
            </a:r>
          </a:p>
        </p:txBody>
      </p:sp>
      <p:sp>
        <p:nvSpPr>
          <p:cNvPr id="3" name="Text Placeholder 2">
            <a:extLst>
              <a:ext uri="{FF2B5EF4-FFF2-40B4-BE49-F238E27FC236}">
                <a16:creationId xmlns:a16="http://schemas.microsoft.com/office/drawing/2014/main" id="{724B3249-2480-4C62-98C6-6F26907B47AD}"/>
              </a:ext>
            </a:extLst>
          </p:cNvPr>
          <p:cNvSpPr>
            <a:spLocks noGrp="1"/>
          </p:cNvSpPr>
          <p:nvPr>
            <p:ph type="body" sz="quarter" idx="10"/>
          </p:nvPr>
        </p:nvSpPr>
        <p:spPr>
          <a:xfrm>
            <a:off x="584981" y="1435780"/>
            <a:ext cx="11016957" cy="2596224"/>
          </a:xfrm>
        </p:spPr>
        <p:txBody>
          <a:bodyPr/>
          <a:lstStyle/>
          <a:p>
            <a:r>
              <a:rPr lang="en-US" dirty="0">
                <a:latin typeface="Consolas" panose="020B0609020204030204" pitchFamily="49" charset="0"/>
              </a:rPr>
              <a:t>Register-</a:t>
            </a:r>
            <a:r>
              <a:rPr lang="en-US" dirty="0" err="1">
                <a:latin typeface="Consolas" panose="020B0609020204030204" pitchFamily="49" charset="0"/>
              </a:rPr>
              <a:t>SPOHubSite</a:t>
            </a:r>
            <a:r>
              <a:rPr lang="en-US" dirty="0">
                <a:latin typeface="Consolas" panose="020B0609020204030204" pitchFamily="49" charset="0"/>
              </a:rPr>
              <a:t> </a:t>
            </a:r>
            <a:r>
              <a:rPr lang="en-US" dirty="0" err="1">
                <a:latin typeface="Consolas" panose="020B0609020204030204" pitchFamily="49" charset="0"/>
              </a:rPr>
              <a:t>url</a:t>
            </a:r>
            <a:br>
              <a:rPr lang="en-US" dirty="0"/>
            </a:br>
            <a:r>
              <a:rPr lang="en-US" sz="2000" dirty="0"/>
              <a:t>Converts a site to a hub site and enables hub features</a:t>
            </a:r>
          </a:p>
          <a:p>
            <a:r>
              <a:rPr lang="en-US" dirty="0">
                <a:latin typeface="Consolas" panose="020B0609020204030204" pitchFamily="49" charset="0"/>
              </a:rPr>
              <a:t>Grant-</a:t>
            </a:r>
            <a:r>
              <a:rPr lang="en-US" dirty="0" err="1">
                <a:latin typeface="Consolas" panose="020B0609020204030204" pitchFamily="49" charset="0"/>
              </a:rPr>
              <a:t>SPOHubSiteRights</a:t>
            </a:r>
            <a:r>
              <a:rPr lang="en-US" dirty="0">
                <a:latin typeface="Consolas" panose="020B0609020204030204" pitchFamily="49" charset="0"/>
              </a:rPr>
              <a:t> -Identity -Principals </a:t>
            </a:r>
            <a:r>
              <a:rPr lang="en-US" dirty="0" err="1">
                <a:latin typeface="Consolas" panose="020B0609020204030204" pitchFamily="49" charset="0"/>
              </a:rPr>
              <a:t>GroupEmail</a:t>
            </a:r>
            <a:r>
              <a:rPr lang="en-US" dirty="0">
                <a:latin typeface="Consolas" panose="020B0609020204030204" pitchFamily="49" charset="0"/>
              </a:rPr>
              <a:t> -Rights Join</a:t>
            </a:r>
            <a:br>
              <a:rPr lang="en-US" dirty="0">
                <a:latin typeface="Consolas" panose="020B0609020204030204" pitchFamily="49" charset="0"/>
              </a:rPr>
            </a:br>
            <a:r>
              <a:rPr lang="en-US" sz="2000" dirty="0"/>
              <a:t>Controls which users are allowed to establish the join of an associated site</a:t>
            </a:r>
          </a:p>
          <a:p>
            <a:r>
              <a:rPr lang="en-US" dirty="0">
                <a:latin typeface="Consolas" panose="020B0609020204030204" pitchFamily="49" charset="0"/>
              </a:rPr>
              <a:t>Add-</a:t>
            </a:r>
            <a:r>
              <a:rPr lang="en-US" dirty="0" err="1">
                <a:latin typeface="Consolas" panose="020B0609020204030204" pitchFamily="49" charset="0"/>
              </a:rPr>
              <a:t>SPOHubSiteAssociation</a:t>
            </a:r>
            <a:r>
              <a:rPr lang="en-US" dirty="0">
                <a:latin typeface="Consolas" panose="020B0609020204030204" pitchFamily="49" charset="0"/>
              </a:rPr>
              <a:t> –Site </a:t>
            </a:r>
            <a:r>
              <a:rPr lang="en-US" dirty="0" err="1">
                <a:latin typeface="Consolas" panose="020B0609020204030204" pitchFamily="49" charset="0"/>
              </a:rPr>
              <a:t>url</a:t>
            </a:r>
            <a:r>
              <a:rPr lang="en-US" dirty="0">
                <a:latin typeface="Consolas" panose="020B0609020204030204" pitchFamily="49" charset="0"/>
              </a:rPr>
              <a:t> –</a:t>
            </a:r>
            <a:r>
              <a:rPr lang="en-US" dirty="0" err="1">
                <a:latin typeface="Consolas" panose="020B0609020204030204" pitchFamily="49" charset="0"/>
              </a:rPr>
              <a:t>HubSite</a:t>
            </a:r>
            <a:r>
              <a:rPr lang="en-US" dirty="0">
                <a:latin typeface="Consolas" panose="020B0609020204030204" pitchFamily="49" charset="0"/>
              </a:rPr>
              <a:t> </a:t>
            </a:r>
            <a:r>
              <a:rPr lang="en-US" dirty="0" err="1">
                <a:latin typeface="Consolas" panose="020B0609020204030204" pitchFamily="49" charset="0"/>
              </a:rPr>
              <a:t>url</a:t>
            </a:r>
            <a:br>
              <a:rPr lang="en-US" dirty="0"/>
            </a:br>
            <a:r>
              <a:rPr lang="en-US" sz="2000" dirty="0"/>
              <a:t>Establishes a new association between site and the hub (can also be done in the browser)</a:t>
            </a:r>
          </a:p>
          <a:p>
            <a:endParaRPr lang="en-US" dirty="0"/>
          </a:p>
        </p:txBody>
      </p:sp>
    </p:spTree>
    <p:extLst>
      <p:ext uri="{BB962C8B-B14F-4D97-AF65-F5344CB8AC3E}">
        <p14:creationId xmlns:p14="http://schemas.microsoft.com/office/powerpoint/2010/main" val="29788820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192E-2ECA-4FDC-B733-749EA4F687DD}"/>
              </a:ext>
            </a:extLst>
          </p:cNvPr>
          <p:cNvSpPr>
            <a:spLocks noGrp="1"/>
          </p:cNvSpPr>
          <p:nvPr>
            <p:ph type="title"/>
          </p:nvPr>
        </p:nvSpPr>
        <p:spPr/>
        <p:txBody>
          <a:bodyPr/>
          <a:lstStyle/>
          <a:p>
            <a:r>
              <a:rPr lang="en-US" dirty="0"/>
              <a:t>Extend &amp; Develop</a:t>
            </a:r>
          </a:p>
        </p:txBody>
      </p:sp>
    </p:spTree>
    <p:extLst>
      <p:ext uri="{BB962C8B-B14F-4D97-AF65-F5344CB8AC3E}">
        <p14:creationId xmlns:p14="http://schemas.microsoft.com/office/powerpoint/2010/main" val="36060846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313878" y="1506827"/>
            <a:ext cx="5422042" cy="4610307"/>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505050"/>
                </a:solidFill>
                <a:latin typeface="Segoe UI"/>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2750" tIns="146201" rIns="182750" bIns="146201" rtlCol="0">
              <a:spAutoFit/>
            </a:bodyPr>
            <a:lstStyle/>
            <a:p>
              <a:pPr defTabSz="913698">
                <a:lnSpc>
                  <a:spcPct val="90000"/>
                </a:lnSpc>
                <a:spcAft>
                  <a:spcPts val="600"/>
                </a:spcAft>
                <a:defRPr/>
              </a:pPr>
              <a:r>
                <a:rPr lang="en-US" sz="2400" kern="0" dirty="0">
                  <a:gradFill>
                    <a:gsLst>
                      <a:gs pos="5660">
                        <a:srgbClr val="0078D7"/>
                      </a:gs>
                      <a:gs pos="38000">
                        <a:srgbClr val="0078D7"/>
                      </a:gs>
                    </a:gsLst>
                    <a:lin ang="5400000" scaled="0"/>
                  </a:gradFill>
                  <a:latin typeface="Segoe UI"/>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rgbClr val="505050"/>
                      </a:gs>
                      <a:gs pos="53000">
                        <a:srgbClr val="505050"/>
                      </a:gs>
                    </a:gsLst>
                    <a:lin ang="5400000" scaled="0"/>
                  </a:gradFill>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rgbClr val="505050"/>
                      </a:gs>
                      <a:gs pos="53000">
                        <a:srgbClr val="505050"/>
                      </a:gs>
                    </a:gsLst>
                    <a:lin ang="5400000" scaled="0"/>
                  </a:gradFill>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505050"/>
                </a:solidFill>
                <a:latin typeface="Segoe UI"/>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505050"/>
                </a:soli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p:cNvGrpSpPr/>
          <p:nvPr/>
        </p:nvGrpSpPr>
        <p:grpSpPr>
          <a:xfrm>
            <a:off x="273375" y="2416808"/>
            <a:ext cx="5374608" cy="3581906"/>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13261">
                <a:spcBef>
                  <a:spcPts val="0"/>
                </a:spcBef>
                <a:buNone/>
                <a:defRPr/>
              </a:pPr>
              <a:endPar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13261">
                <a:spcBef>
                  <a:spcPts val="0"/>
                </a:spcBef>
                <a:buNone/>
                <a:defRPr/>
              </a:pPr>
              <a:endPar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13261">
                <a:spcBef>
                  <a:spcPts val="0"/>
                </a:spcBef>
                <a:buNone/>
                <a:defRPr/>
              </a:pPr>
              <a:endPar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Backward compatible </a:t>
              </a:r>
            </a:p>
            <a:p>
              <a:pPr marL="0" indent="0" defTabSz="913261">
                <a:spcBef>
                  <a:spcPts val="0"/>
                </a:spcBef>
                <a:buNone/>
                <a:defRPr/>
              </a:pPr>
              <a:endPar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13261">
                <a:lnSpc>
                  <a:spcPct val="100000"/>
                </a:lnSpc>
                <a:spcBef>
                  <a:spcPts val="0"/>
                </a:spcBef>
                <a:buNone/>
                <a:defRPr/>
              </a:pP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Supports open source tools </a:t>
              </a:r>
              <a:b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br>
              <a:r>
                <a:rPr lang="en-US" sz="2353"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Modern Experience</a:t>
            </a:r>
          </a:p>
        </p:txBody>
      </p:sp>
      <p:sp>
        <p:nvSpPr>
          <p:cNvPr id="6" name="Text Placeholder 5"/>
          <p:cNvSpPr>
            <a:spLocks noGrp="1"/>
          </p:cNvSpPr>
          <p:nvPr>
            <p:ph type="body" sz="quarter" idx="12"/>
          </p:nvPr>
        </p:nvSpPr>
        <p:spPr>
          <a:xfrm>
            <a:off x="269240" y="3877277"/>
            <a:ext cx="9860674" cy="2033377"/>
          </a:xfrm>
        </p:spPr>
        <p:txBody>
          <a:bodyPr/>
          <a:lstStyle/>
          <a:p>
            <a:r>
              <a:rPr lang="en-US" dirty="0"/>
              <a:t>Creating a Modern Site</a:t>
            </a:r>
          </a:p>
          <a:p>
            <a:r>
              <a:rPr lang="en-US" dirty="0"/>
              <a:t>Tour of Modern Team Site</a:t>
            </a:r>
          </a:p>
          <a:p>
            <a:r>
              <a:rPr lang="en-US" dirty="0"/>
              <a:t>Authoring Experience</a:t>
            </a:r>
          </a:p>
          <a:p>
            <a:r>
              <a:rPr lang="en-US" dirty="0"/>
              <a:t>Modern Lists and Libraries</a:t>
            </a:r>
          </a:p>
        </p:txBody>
      </p:sp>
      <p:sp>
        <p:nvSpPr>
          <p:cNvPr id="2" name="TextBox 1">
            <a:extLst>
              <a:ext uri="{FF2B5EF4-FFF2-40B4-BE49-F238E27FC236}">
                <a16:creationId xmlns:a16="http://schemas.microsoft.com/office/drawing/2014/main" id="{78651052-5F84-41B0-AA9E-28EF251C996A}"/>
              </a:ext>
            </a:extLst>
          </p:cNvPr>
          <p:cNvSpPr txBox="1"/>
          <p:nvPr/>
        </p:nvSpPr>
        <p:spPr>
          <a:xfrm>
            <a:off x="6607864" y="4630454"/>
            <a:ext cx="5703277" cy="2543479"/>
          </a:xfrm>
          <a:prstGeom prst="rect">
            <a:avLst/>
          </a:prstGeom>
          <a:noFill/>
        </p:spPr>
        <p:txBody>
          <a:bodyPr wrap="none" lIns="179285" tIns="143428" rIns="179285" bIns="143428" rtlCol="0">
            <a:spAutoFit/>
          </a:bodyPr>
          <a:lstStyle/>
          <a:p>
            <a:pPr>
              <a:lnSpc>
                <a:spcPct val="90000"/>
              </a:lnSpc>
              <a:spcAft>
                <a:spcPts val="588"/>
              </a:spcAft>
            </a:pPr>
            <a:r>
              <a:rPr lang="en-US" sz="1627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2524263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402AAB-3A2C-44FF-BC87-698AB072C6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13957293" y="5934671"/>
            <a:ext cx="1523933" cy="326121"/>
          </a:xfrm>
          <a:prstGeom prst="rect">
            <a:avLst/>
          </a:prstGeom>
        </p:spPr>
      </p:pic>
      <p:pic>
        <p:nvPicPr>
          <p:cNvPr id="7" name="Picture 6">
            <a:extLst>
              <a:ext uri="{FF2B5EF4-FFF2-40B4-BE49-F238E27FC236}">
                <a16:creationId xmlns:a16="http://schemas.microsoft.com/office/drawing/2014/main" id="{243D199B-0741-40C3-998F-C9DEC3C809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544" y="437562"/>
            <a:ext cx="896425" cy="190191"/>
          </a:xfrm>
          <a:prstGeom prst="rect">
            <a:avLst/>
          </a:prstGeom>
        </p:spPr>
      </p:pic>
      <p:sp>
        <p:nvSpPr>
          <p:cNvPr id="2" name="Title 1">
            <a:extLst>
              <a:ext uri="{FF2B5EF4-FFF2-40B4-BE49-F238E27FC236}">
                <a16:creationId xmlns:a16="http://schemas.microsoft.com/office/drawing/2014/main" id="{F598E076-C063-4AFA-92B7-17AE3951657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01683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248390-7D31-4C3C-87AE-35AA9FB1125A}"/>
              </a:ext>
            </a:extLst>
          </p:cNvPr>
          <p:cNvSpPr>
            <a:spLocks noGrp="1"/>
          </p:cNvSpPr>
          <p:nvPr>
            <p:ph type="body" sz="quarter" idx="10"/>
          </p:nvPr>
        </p:nvSpPr>
        <p:spPr>
          <a:xfrm>
            <a:off x="433586" y="2141577"/>
            <a:ext cx="4713566" cy="543108"/>
          </a:xfrm>
        </p:spPr>
        <p:txBody>
          <a:bodyPr/>
          <a:lstStyle/>
          <a:p>
            <a:r>
              <a:rPr lang="en-US" sz="1961" dirty="0"/>
              <a:t>Experience for Teams and Communication sites</a:t>
            </a:r>
          </a:p>
        </p:txBody>
      </p:sp>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Site Creation</a:t>
            </a:r>
          </a:p>
        </p:txBody>
      </p:sp>
      <p:sp>
        <p:nvSpPr>
          <p:cNvPr id="7" name="Text Placeholder 6">
            <a:extLst>
              <a:ext uri="{FF2B5EF4-FFF2-40B4-BE49-F238E27FC236}">
                <a16:creationId xmlns:a16="http://schemas.microsoft.com/office/drawing/2014/main" id="{DA90E8CD-5433-459C-8161-1596863F63CC}"/>
              </a:ext>
            </a:extLst>
          </p:cNvPr>
          <p:cNvSpPr>
            <a:spLocks noGrp="1"/>
          </p:cNvSpPr>
          <p:nvPr>
            <p:ph type="body" sz="quarter" idx="12"/>
          </p:nvPr>
        </p:nvSpPr>
        <p:spPr>
          <a:xfrm>
            <a:off x="422690" y="1664011"/>
            <a:ext cx="11339774" cy="271554"/>
          </a:xfrm>
        </p:spPr>
        <p:txBody>
          <a:bodyPr/>
          <a:lstStyle/>
          <a:p>
            <a:r>
              <a:rPr lang="en-US" sz="1961" dirty="0">
                <a:solidFill>
                  <a:schemeClr val="accent1"/>
                </a:solidFill>
              </a:rPr>
              <a:t>Simple site creation</a:t>
            </a:r>
          </a:p>
        </p:txBody>
      </p:sp>
      <p:sp>
        <p:nvSpPr>
          <p:cNvPr id="8" name="Text Placeholder 3">
            <a:extLst>
              <a:ext uri="{FF2B5EF4-FFF2-40B4-BE49-F238E27FC236}">
                <a16:creationId xmlns:a16="http://schemas.microsoft.com/office/drawing/2014/main" id="{E302003C-0FDB-429C-A7C9-CF53445315DF}"/>
              </a:ext>
            </a:extLst>
          </p:cNvPr>
          <p:cNvSpPr txBox="1">
            <a:spLocks/>
          </p:cNvSpPr>
          <p:nvPr/>
        </p:nvSpPr>
        <p:spPr>
          <a:xfrm>
            <a:off x="433586" y="3704406"/>
            <a:ext cx="4713566" cy="1141531"/>
          </a:xfrm>
          <a:prstGeom prst="rect">
            <a:avLst/>
          </a:prstGeom>
        </p:spPr>
        <p:txBody>
          <a:bodyPr vert="horz" wrap="square" lIns="0" tIns="0" rIns="0" bIns="0" rtlCol="0">
            <a:sp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916" indent="-268916" defTabSz="914367">
              <a:spcAft>
                <a:spcPts val="1274"/>
              </a:spcAft>
            </a:pPr>
            <a:r>
              <a:rPr lang="en-US" sz="1961" dirty="0">
                <a:latin typeface="Segoe UI"/>
              </a:rPr>
              <a:t>OneDrive personal sites</a:t>
            </a:r>
          </a:p>
          <a:p>
            <a:pPr marL="268916" indent="-268916" defTabSz="914367">
              <a:spcAft>
                <a:spcPts val="1274"/>
              </a:spcAft>
            </a:pPr>
            <a:r>
              <a:rPr lang="en-US" sz="1961" dirty="0">
                <a:latin typeface="Segoe UI"/>
              </a:rPr>
              <a:t>Modern Team sites</a:t>
            </a:r>
          </a:p>
          <a:p>
            <a:pPr marL="268916" indent="-268916" defTabSz="914367">
              <a:spcAft>
                <a:spcPts val="1274"/>
              </a:spcAft>
            </a:pPr>
            <a:r>
              <a:rPr lang="en-US" sz="1961" dirty="0">
                <a:latin typeface="Segoe UI"/>
              </a:rPr>
              <a:t>Communication sites</a:t>
            </a:r>
          </a:p>
        </p:txBody>
      </p:sp>
      <p:sp>
        <p:nvSpPr>
          <p:cNvPr id="9" name="Text Placeholder 6">
            <a:extLst>
              <a:ext uri="{FF2B5EF4-FFF2-40B4-BE49-F238E27FC236}">
                <a16:creationId xmlns:a16="http://schemas.microsoft.com/office/drawing/2014/main" id="{8F5B610F-AD8E-4215-A6F8-C630C9668D18}"/>
              </a:ext>
            </a:extLst>
          </p:cNvPr>
          <p:cNvSpPr txBox="1">
            <a:spLocks/>
          </p:cNvSpPr>
          <p:nvPr/>
        </p:nvSpPr>
        <p:spPr>
          <a:xfrm>
            <a:off x="422690" y="3226839"/>
            <a:ext cx="11339774" cy="27155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pPr>
            <a:r>
              <a:rPr lang="en-US" sz="1961" dirty="0">
                <a:solidFill>
                  <a:srgbClr val="0078D4"/>
                </a:solidFill>
                <a:latin typeface="Segoe UI"/>
              </a:rPr>
              <a:t>Fast site creation</a:t>
            </a:r>
          </a:p>
        </p:txBody>
      </p:sp>
      <p:grpSp>
        <p:nvGrpSpPr>
          <p:cNvPr id="10" name="Group 9">
            <a:extLst>
              <a:ext uri="{FF2B5EF4-FFF2-40B4-BE49-F238E27FC236}">
                <a16:creationId xmlns:a16="http://schemas.microsoft.com/office/drawing/2014/main" id="{C099007A-C9B2-4185-9A75-9AE08356449D}"/>
              </a:ext>
            </a:extLst>
          </p:cNvPr>
          <p:cNvGrpSpPr/>
          <p:nvPr/>
        </p:nvGrpSpPr>
        <p:grpSpPr>
          <a:xfrm>
            <a:off x="4975470" y="1189494"/>
            <a:ext cx="8067823" cy="4657463"/>
            <a:chOff x="5075238" y="1212849"/>
            <a:chExt cx="8229600" cy="4750855"/>
          </a:xfrm>
        </p:grpSpPr>
        <p:grpSp>
          <p:nvGrpSpPr>
            <p:cNvPr id="11" name="Group 10">
              <a:extLst>
                <a:ext uri="{FF2B5EF4-FFF2-40B4-BE49-F238E27FC236}">
                  <a16:creationId xmlns:a16="http://schemas.microsoft.com/office/drawing/2014/main" id="{13C4558A-D2B7-4B61-B637-8E0C3358BD28}"/>
                </a:ext>
              </a:extLst>
            </p:cNvPr>
            <p:cNvGrpSpPr/>
            <p:nvPr/>
          </p:nvGrpSpPr>
          <p:grpSpPr>
            <a:xfrm>
              <a:off x="5075238" y="1212849"/>
              <a:ext cx="8229600" cy="4750855"/>
              <a:chOff x="4617756" y="1458428"/>
              <a:chExt cx="9891467" cy="5300836"/>
            </a:xfrm>
          </p:grpSpPr>
          <p:grpSp>
            <p:nvGrpSpPr>
              <p:cNvPr id="13" name="Group 12">
                <a:extLst>
                  <a:ext uri="{FF2B5EF4-FFF2-40B4-BE49-F238E27FC236}">
                    <a16:creationId xmlns:a16="http://schemas.microsoft.com/office/drawing/2014/main" id="{2CB6F6C2-9AC4-458D-BEC8-F0DDC35F4F0B}"/>
                  </a:ext>
                </a:extLst>
              </p:cNvPr>
              <p:cNvGrpSpPr/>
              <p:nvPr/>
            </p:nvGrpSpPr>
            <p:grpSpPr>
              <a:xfrm>
                <a:off x="5800939" y="1458428"/>
                <a:ext cx="8111074" cy="5122968"/>
                <a:chOff x="5374219" y="1458428"/>
                <a:chExt cx="8111074" cy="5122968"/>
              </a:xfrm>
            </p:grpSpPr>
            <p:grpSp>
              <p:nvGrpSpPr>
                <p:cNvPr id="16" name="Group 4">
                  <a:extLst>
                    <a:ext uri="{FF2B5EF4-FFF2-40B4-BE49-F238E27FC236}">
                      <a16:creationId xmlns:a16="http://schemas.microsoft.com/office/drawing/2014/main" id="{D651317A-38AD-4809-839C-A11F94B6F8F5}"/>
                    </a:ext>
                  </a:extLst>
                </p:cNvPr>
                <p:cNvGrpSpPr>
                  <a:grpSpLocks noChangeAspect="1"/>
                </p:cNvGrpSpPr>
                <p:nvPr/>
              </p:nvGrpSpPr>
              <p:grpSpPr bwMode="auto">
                <a:xfrm>
                  <a:off x="5389680" y="1458428"/>
                  <a:ext cx="8095613" cy="5114259"/>
                  <a:chOff x="3125" y="919"/>
                  <a:chExt cx="2730" cy="1819"/>
                </a:xfrm>
                <a:noFill/>
              </p:grpSpPr>
              <p:sp>
                <p:nvSpPr>
                  <p:cNvPr id="18" name="Freeform 5">
                    <a:extLst>
                      <a:ext uri="{FF2B5EF4-FFF2-40B4-BE49-F238E27FC236}">
                        <a16:creationId xmlns:a16="http://schemas.microsoft.com/office/drawing/2014/main" id="{D66B9901-7A07-4E53-A87B-292972638C35}"/>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19" name="Oval 12">
                    <a:extLst>
                      <a:ext uri="{FF2B5EF4-FFF2-40B4-BE49-F238E27FC236}">
                        <a16:creationId xmlns:a16="http://schemas.microsoft.com/office/drawing/2014/main" id="{EC973DC3-3341-4B8D-BD2C-EE4C4C3392F4}"/>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17" name="Rounded Rectangle 1">
                  <a:extLst>
                    <a:ext uri="{FF2B5EF4-FFF2-40B4-BE49-F238E27FC236}">
                      <a16:creationId xmlns:a16="http://schemas.microsoft.com/office/drawing/2014/main" id="{C8260F5C-075C-4CB8-ACE5-5793D3F6A81E}"/>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Freeform 6">
                <a:extLst>
                  <a:ext uri="{FF2B5EF4-FFF2-40B4-BE49-F238E27FC236}">
                    <a16:creationId xmlns:a16="http://schemas.microsoft.com/office/drawing/2014/main" id="{55236669-9495-43E9-8CB0-48E1C9637743}"/>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15" name="Freeform 7">
                <a:extLst>
                  <a:ext uri="{FF2B5EF4-FFF2-40B4-BE49-F238E27FC236}">
                    <a16:creationId xmlns:a16="http://schemas.microsoft.com/office/drawing/2014/main" id="{F097F936-4F84-4161-9965-F805C017FF2F}"/>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12" name="Picture 11">
              <a:extLst>
                <a:ext uri="{FF2B5EF4-FFF2-40B4-BE49-F238E27FC236}">
                  <a16:creationId xmlns:a16="http://schemas.microsoft.com/office/drawing/2014/main" id="{3302CE1A-FD75-4A11-9C2B-FA436AA93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4" y="1483843"/>
              <a:ext cx="6062470" cy="4041647"/>
            </a:xfrm>
            <a:prstGeom prst="rect">
              <a:avLst/>
            </a:prstGeom>
            <a:ln>
              <a:solidFill>
                <a:schemeClr val="accent6"/>
              </a:solidFill>
            </a:ln>
          </p:spPr>
        </p:pic>
      </p:grpSp>
    </p:spTree>
    <p:extLst>
      <p:ext uri="{BB962C8B-B14F-4D97-AF65-F5344CB8AC3E}">
        <p14:creationId xmlns:p14="http://schemas.microsoft.com/office/powerpoint/2010/main" val="21454881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Modern Team sites</a:t>
            </a:r>
          </a:p>
        </p:txBody>
      </p:sp>
      <p:grpSp>
        <p:nvGrpSpPr>
          <p:cNvPr id="20" name="Group 19">
            <a:extLst>
              <a:ext uri="{FF2B5EF4-FFF2-40B4-BE49-F238E27FC236}">
                <a16:creationId xmlns:a16="http://schemas.microsoft.com/office/drawing/2014/main" id="{0384574F-0A78-4638-B01F-35449151E950}"/>
              </a:ext>
            </a:extLst>
          </p:cNvPr>
          <p:cNvGrpSpPr/>
          <p:nvPr/>
        </p:nvGrpSpPr>
        <p:grpSpPr>
          <a:xfrm>
            <a:off x="4975470" y="1189494"/>
            <a:ext cx="8067823" cy="4657463"/>
            <a:chOff x="5075238" y="1212849"/>
            <a:chExt cx="8229600" cy="4750855"/>
          </a:xfrm>
        </p:grpSpPr>
        <p:grpSp>
          <p:nvGrpSpPr>
            <p:cNvPr id="21" name="Group 20">
              <a:extLst>
                <a:ext uri="{FF2B5EF4-FFF2-40B4-BE49-F238E27FC236}">
                  <a16:creationId xmlns:a16="http://schemas.microsoft.com/office/drawing/2014/main" id="{5CF2E426-16BC-4D1F-BEA1-DF93CB696889}"/>
                </a:ext>
              </a:extLst>
            </p:cNvPr>
            <p:cNvGrpSpPr/>
            <p:nvPr/>
          </p:nvGrpSpPr>
          <p:grpSpPr>
            <a:xfrm>
              <a:off x="5075238" y="1212849"/>
              <a:ext cx="8229600" cy="4750855"/>
              <a:chOff x="4617756" y="1458428"/>
              <a:chExt cx="9891467" cy="5300836"/>
            </a:xfrm>
          </p:grpSpPr>
          <p:grpSp>
            <p:nvGrpSpPr>
              <p:cNvPr id="23" name="Group 22">
                <a:extLst>
                  <a:ext uri="{FF2B5EF4-FFF2-40B4-BE49-F238E27FC236}">
                    <a16:creationId xmlns:a16="http://schemas.microsoft.com/office/drawing/2014/main" id="{1574B3C1-51EB-482B-B46F-B3BDC10F8476}"/>
                  </a:ext>
                </a:extLst>
              </p:cNvPr>
              <p:cNvGrpSpPr/>
              <p:nvPr/>
            </p:nvGrpSpPr>
            <p:grpSpPr>
              <a:xfrm>
                <a:off x="5800939" y="1458428"/>
                <a:ext cx="8111074" cy="5122968"/>
                <a:chOff x="5374219" y="1458428"/>
                <a:chExt cx="8111074" cy="5122968"/>
              </a:xfrm>
            </p:grpSpPr>
            <p:grpSp>
              <p:nvGrpSpPr>
                <p:cNvPr id="26" name="Group 4">
                  <a:extLst>
                    <a:ext uri="{FF2B5EF4-FFF2-40B4-BE49-F238E27FC236}">
                      <a16:creationId xmlns:a16="http://schemas.microsoft.com/office/drawing/2014/main" id="{B03054B7-E4FE-413C-8F16-E0DC1DD24516}"/>
                    </a:ext>
                  </a:extLst>
                </p:cNvPr>
                <p:cNvGrpSpPr>
                  <a:grpSpLocks noChangeAspect="1"/>
                </p:cNvGrpSpPr>
                <p:nvPr/>
              </p:nvGrpSpPr>
              <p:grpSpPr bwMode="auto">
                <a:xfrm>
                  <a:off x="5389680" y="1458428"/>
                  <a:ext cx="8095613" cy="5114259"/>
                  <a:chOff x="3125" y="919"/>
                  <a:chExt cx="2730" cy="1819"/>
                </a:xfrm>
                <a:noFill/>
              </p:grpSpPr>
              <p:sp>
                <p:nvSpPr>
                  <p:cNvPr id="28" name="Freeform 5">
                    <a:extLst>
                      <a:ext uri="{FF2B5EF4-FFF2-40B4-BE49-F238E27FC236}">
                        <a16:creationId xmlns:a16="http://schemas.microsoft.com/office/drawing/2014/main" id="{8BBB6454-B0B2-4CB7-8F1F-95781D339AB1}"/>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29" name="Oval 12">
                    <a:extLst>
                      <a:ext uri="{FF2B5EF4-FFF2-40B4-BE49-F238E27FC236}">
                        <a16:creationId xmlns:a16="http://schemas.microsoft.com/office/drawing/2014/main" id="{9424015B-8D73-4585-9BA3-3F728A6B01CD}"/>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27" name="Rounded Rectangle 1">
                  <a:extLst>
                    <a:ext uri="{FF2B5EF4-FFF2-40B4-BE49-F238E27FC236}">
                      <a16:creationId xmlns:a16="http://schemas.microsoft.com/office/drawing/2014/main" id="{B70E387B-A6C8-4800-A5B2-E541F3454254}"/>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Freeform 6">
                <a:extLst>
                  <a:ext uri="{FF2B5EF4-FFF2-40B4-BE49-F238E27FC236}">
                    <a16:creationId xmlns:a16="http://schemas.microsoft.com/office/drawing/2014/main" id="{634B32C9-2E55-460C-B13B-E07368071767}"/>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5" name="Freeform 7">
                <a:extLst>
                  <a:ext uri="{FF2B5EF4-FFF2-40B4-BE49-F238E27FC236}">
                    <a16:creationId xmlns:a16="http://schemas.microsoft.com/office/drawing/2014/main" id="{2852C709-0222-47AA-B727-1FD321582E73}"/>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22" name="Picture 21">
              <a:extLst>
                <a:ext uri="{FF2B5EF4-FFF2-40B4-BE49-F238E27FC236}">
                  <a16:creationId xmlns:a16="http://schemas.microsoft.com/office/drawing/2014/main" id="{3DC00036-F22F-402F-A25F-1422D67A84D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409944" y="1481328"/>
              <a:ext cx="6062472" cy="4041648"/>
            </a:xfrm>
            <a:prstGeom prst="rect">
              <a:avLst/>
            </a:prstGeom>
            <a:ln>
              <a:solidFill>
                <a:schemeClr val="accent6"/>
              </a:solidFill>
            </a:ln>
          </p:spPr>
        </p:pic>
      </p:grpSp>
      <p:sp>
        <p:nvSpPr>
          <p:cNvPr id="30" name="Text Placeholder 6">
            <a:extLst>
              <a:ext uri="{FF2B5EF4-FFF2-40B4-BE49-F238E27FC236}">
                <a16:creationId xmlns:a16="http://schemas.microsoft.com/office/drawing/2014/main" id="{31F03213-F574-4C7B-8876-0A672D1C4451}"/>
              </a:ext>
            </a:extLst>
          </p:cNvPr>
          <p:cNvSpPr txBox="1">
            <a:spLocks/>
          </p:cNvSpPr>
          <p:nvPr/>
        </p:nvSpPr>
        <p:spPr>
          <a:xfrm>
            <a:off x="422690" y="1664011"/>
            <a:ext cx="3561421" cy="131250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solidFill>
                  <a:srgbClr val="282828"/>
                </a:solidFill>
                <a:latin typeface="Segoe UI"/>
              </a:rPr>
              <a:t>Updated lists, libraries, pages and news</a:t>
            </a:r>
          </a:p>
          <a:p>
            <a:pPr defTabSz="914367">
              <a:spcAft>
                <a:spcPts val="1765"/>
              </a:spcAft>
            </a:pPr>
            <a:r>
              <a:rPr lang="en-US" sz="1961" dirty="0">
                <a:solidFill>
                  <a:srgbClr val="0078D4"/>
                </a:solidFill>
                <a:latin typeface="Segoe UI"/>
              </a:rPr>
              <a:t>Fast, mobile ready, </a:t>
            </a:r>
            <a:r>
              <a:rPr lang="en-US" sz="1961" dirty="0">
                <a:solidFill>
                  <a:srgbClr val="282828"/>
                </a:solidFill>
                <a:latin typeface="Segoe UI"/>
              </a:rPr>
              <a:t>and</a:t>
            </a:r>
            <a:r>
              <a:rPr lang="en-US" sz="1961" dirty="0">
                <a:solidFill>
                  <a:srgbClr val="2E2F2E"/>
                </a:solidFill>
                <a:latin typeface="Segoe UI"/>
              </a:rPr>
              <a:t> </a:t>
            </a:r>
            <a:r>
              <a:rPr lang="en-US" sz="1961" dirty="0">
                <a:solidFill>
                  <a:srgbClr val="0078D4"/>
                </a:solidFill>
                <a:latin typeface="Segoe UI"/>
              </a:rPr>
              <a:t>customizable</a:t>
            </a:r>
            <a:r>
              <a:rPr lang="en-US" sz="1961" dirty="0">
                <a:solidFill>
                  <a:srgbClr val="2E2F2E"/>
                </a:solidFill>
                <a:latin typeface="Segoe UI"/>
              </a:rPr>
              <a:t> </a:t>
            </a:r>
            <a:r>
              <a:rPr lang="en-US" sz="1961" dirty="0">
                <a:solidFill>
                  <a:srgbClr val="282828"/>
                </a:solidFill>
                <a:latin typeface="Segoe UI"/>
              </a:rPr>
              <a:t>experience</a:t>
            </a:r>
          </a:p>
        </p:txBody>
      </p:sp>
    </p:spTree>
    <p:extLst>
      <p:ext uri="{BB962C8B-B14F-4D97-AF65-F5344CB8AC3E}">
        <p14:creationId xmlns:p14="http://schemas.microsoft.com/office/powerpoint/2010/main" val="2657475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Modern Lists</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397311"/>
            <a:ext cx="4058936" cy="531972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Add columns and rows with ease</a:t>
            </a:r>
          </a:p>
          <a:p>
            <a:pPr defTabSz="914367">
              <a:spcAft>
                <a:spcPts val="1765"/>
              </a:spcAft>
            </a:pPr>
            <a:r>
              <a:rPr lang="en-US" sz="1961" dirty="0">
                <a:latin typeface="Segoe UI"/>
              </a:rPr>
              <a:t>Format columns with JSON</a:t>
            </a:r>
          </a:p>
          <a:p>
            <a:pPr defTabSz="914367">
              <a:spcAft>
                <a:spcPts val="1765"/>
              </a:spcAft>
            </a:pPr>
            <a:r>
              <a:rPr lang="en-US" sz="1961" dirty="0">
                <a:solidFill>
                  <a:srgbClr val="0078D4"/>
                </a:solidFill>
                <a:latin typeface="Segoe UI"/>
              </a:rPr>
              <a:t>Simplified filtering </a:t>
            </a:r>
            <a:r>
              <a:rPr lang="en-US" sz="1961" dirty="0">
                <a:latin typeface="Segoe UI"/>
              </a:rPr>
              <a:t>experience</a:t>
            </a:r>
          </a:p>
          <a:p>
            <a:pPr defTabSz="914367">
              <a:spcAft>
                <a:spcPts val="1765"/>
              </a:spcAft>
            </a:pPr>
            <a:r>
              <a:rPr lang="en-US" sz="1961" dirty="0">
                <a:latin typeface="Segoe UI"/>
              </a:rPr>
              <a:t>Details pane gives you </a:t>
            </a:r>
            <a:r>
              <a:rPr lang="en-US" sz="1961" dirty="0">
                <a:solidFill>
                  <a:srgbClr val="0078D4"/>
                </a:solidFill>
                <a:latin typeface="Segoe UI"/>
              </a:rPr>
              <a:t>more information</a:t>
            </a:r>
            <a:r>
              <a:rPr lang="en-US" sz="1961" dirty="0">
                <a:latin typeface="Segoe UI"/>
              </a:rPr>
              <a:t> without leaving the list view</a:t>
            </a:r>
          </a:p>
          <a:p>
            <a:r>
              <a:rPr lang="en-US" sz="2000" dirty="0"/>
              <a:t>Easier filtering</a:t>
            </a:r>
          </a:p>
          <a:p>
            <a:r>
              <a:rPr lang="en-US" sz="2000" dirty="0"/>
              <a:t>Attention Views</a:t>
            </a:r>
          </a:p>
          <a:p>
            <a:r>
              <a:rPr lang="en-US" sz="2000" dirty="0"/>
              <a:t>Automatic column indexing (for &gt;5,000 items!)</a:t>
            </a:r>
          </a:p>
          <a:p>
            <a:r>
              <a:rPr lang="en-US" sz="2000" dirty="0"/>
              <a:t>Pin items and Filters</a:t>
            </a:r>
          </a:p>
          <a:p>
            <a:r>
              <a:rPr lang="en-US" sz="2000" dirty="0"/>
              <a:t>Library Tile View</a:t>
            </a:r>
          </a:p>
          <a:p>
            <a:pPr defTabSz="914367">
              <a:spcAft>
                <a:spcPts val="1765"/>
              </a:spcAft>
            </a:pPr>
            <a:endParaRPr lang="en-US" sz="1961" dirty="0">
              <a:latin typeface="Segoe UI"/>
            </a:endParaRPr>
          </a:p>
        </p:txBody>
      </p:sp>
      <p:grpSp>
        <p:nvGrpSpPr>
          <p:cNvPr id="2" name="Group 1">
            <a:extLst>
              <a:ext uri="{FF2B5EF4-FFF2-40B4-BE49-F238E27FC236}">
                <a16:creationId xmlns:a16="http://schemas.microsoft.com/office/drawing/2014/main" id="{FE79AD4F-2C74-4780-9D91-DA1B25983A29}"/>
              </a:ext>
            </a:extLst>
          </p:cNvPr>
          <p:cNvGrpSpPr/>
          <p:nvPr/>
        </p:nvGrpSpPr>
        <p:grpSpPr>
          <a:xfrm>
            <a:off x="4975470" y="1189494"/>
            <a:ext cx="8067823" cy="4657463"/>
            <a:chOff x="5075238" y="1212849"/>
            <a:chExt cx="8229600" cy="4750855"/>
          </a:xfrm>
        </p:grpSpPr>
        <p:grpSp>
          <p:nvGrpSpPr>
            <p:cNvPr id="14" name="Group 13">
              <a:extLst>
                <a:ext uri="{FF2B5EF4-FFF2-40B4-BE49-F238E27FC236}">
                  <a16:creationId xmlns:a16="http://schemas.microsoft.com/office/drawing/2014/main" id="{07ACFC37-A103-417E-BDDA-D00DD84E8E02}"/>
                </a:ext>
              </a:extLst>
            </p:cNvPr>
            <p:cNvGrpSpPr/>
            <p:nvPr/>
          </p:nvGrpSpPr>
          <p:grpSpPr>
            <a:xfrm>
              <a:off x="5075238" y="1212849"/>
              <a:ext cx="8229600" cy="4750855"/>
              <a:chOff x="4617756" y="1458428"/>
              <a:chExt cx="9891467" cy="5300836"/>
            </a:xfrm>
          </p:grpSpPr>
          <p:grpSp>
            <p:nvGrpSpPr>
              <p:cNvPr id="15" name="Group 14">
                <a:extLst>
                  <a:ext uri="{FF2B5EF4-FFF2-40B4-BE49-F238E27FC236}">
                    <a16:creationId xmlns:a16="http://schemas.microsoft.com/office/drawing/2014/main" id="{49BBBDD4-2A37-4B12-8013-5D2C38D3D885}"/>
                  </a:ext>
                </a:extLst>
              </p:cNvPr>
              <p:cNvGrpSpPr/>
              <p:nvPr/>
            </p:nvGrpSpPr>
            <p:grpSpPr>
              <a:xfrm>
                <a:off x="5800939" y="1458428"/>
                <a:ext cx="8111074" cy="5122968"/>
                <a:chOff x="5374219" y="1458428"/>
                <a:chExt cx="8111074" cy="5122968"/>
              </a:xfrm>
            </p:grpSpPr>
            <p:grpSp>
              <p:nvGrpSpPr>
                <p:cNvPr id="21" name="Group 4">
                  <a:extLst>
                    <a:ext uri="{FF2B5EF4-FFF2-40B4-BE49-F238E27FC236}">
                      <a16:creationId xmlns:a16="http://schemas.microsoft.com/office/drawing/2014/main" id="{019BAFA0-595F-4894-AEFD-5ADCE5B782B1}"/>
                    </a:ext>
                  </a:extLst>
                </p:cNvPr>
                <p:cNvGrpSpPr>
                  <a:grpSpLocks noChangeAspect="1"/>
                </p:cNvGrpSpPr>
                <p:nvPr/>
              </p:nvGrpSpPr>
              <p:grpSpPr bwMode="auto">
                <a:xfrm>
                  <a:off x="5389680" y="1458428"/>
                  <a:ext cx="8095613" cy="5114259"/>
                  <a:chOff x="3125" y="919"/>
                  <a:chExt cx="2730" cy="1819"/>
                </a:xfrm>
                <a:noFill/>
              </p:grpSpPr>
              <p:sp>
                <p:nvSpPr>
                  <p:cNvPr id="23" name="Freeform 5">
                    <a:extLst>
                      <a:ext uri="{FF2B5EF4-FFF2-40B4-BE49-F238E27FC236}">
                        <a16:creationId xmlns:a16="http://schemas.microsoft.com/office/drawing/2014/main" id="{148F072F-F632-4F46-8C4D-AA0411ABC25E}"/>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24" name="Oval 12">
                    <a:extLst>
                      <a:ext uri="{FF2B5EF4-FFF2-40B4-BE49-F238E27FC236}">
                        <a16:creationId xmlns:a16="http://schemas.microsoft.com/office/drawing/2014/main" id="{35C9E5C6-3816-4F14-83E2-A0C4F44A0F31}"/>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22" name="Rounded Rectangle 1">
                  <a:extLst>
                    <a:ext uri="{FF2B5EF4-FFF2-40B4-BE49-F238E27FC236}">
                      <a16:creationId xmlns:a16="http://schemas.microsoft.com/office/drawing/2014/main" id="{18F14DE7-96B3-4ACF-A616-3B9CD9FA5829}"/>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 name="Freeform 6">
                <a:extLst>
                  <a:ext uri="{FF2B5EF4-FFF2-40B4-BE49-F238E27FC236}">
                    <a16:creationId xmlns:a16="http://schemas.microsoft.com/office/drawing/2014/main" id="{9F1E7E2C-1E08-4D53-9CB5-19F52E7E26B3}"/>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0" name="Freeform 7">
                <a:extLst>
                  <a:ext uri="{FF2B5EF4-FFF2-40B4-BE49-F238E27FC236}">
                    <a16:creationId xmlns:a16="http://schemas.microsoft.com/office/drawing/2014/main" id="{93AFCE7C-AB90-4B48-8AFB-B765D6017CDB}"/>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26" name="Picture 25">
              <a:extLst>
                <a:ext uri="{FF2B5EF4-FFF2-40B4-BE49-F238E27FC236}">
                  <a16:creationId xmlns:a16="http://schemas.microsoft.com/office/drawing/2014/main" id="{1672FE0F-3E97-4FCE-A064-72CFBE4C6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3" y="1483843"/>
              <a:ext cx="6062470" cy="4041646"/>
            </a:xfrm>
            <a:prstGeom prst="rect">
              <a:avLst/>
            </a:prstGeom>
            <a:ln>
              <a:solidFill>
                <a:schemeClr val="accent6"/>
              </a:solidFill>
            </a:ln>
          </p:spPr>
        </p:pic>
      </p:grpSp>
    </p:spTree>
    <p:extLst>
      <p:ext uri="{BB962C8B-B14F-4D97-AF65-F5344CB8AC3E}">
        <p14:creationId xmlns:p14="http://schemas.microsoft.com/office/powerpoint/2010/main" val="31672038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Modern Libraries</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3561421" cy="230820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Updated, responsive UI</a:t>
            </a:r>
          </a:p>
          <a:p>
            <a:pPr defTabSz="914367">
              <a:spcAft>
                <a:spcPts val="1765"/>
              </a:spcAft>
            </a:pPr>
            <a:r>
              <a:rPr lang="en-US" sz="1961" dirty="0">
                <a:latin typeface="Segoe UI"/>
              </a:rPr>
              <a:t>Aligned with UI fabric of OneDrive</a:t>
            </a:r>
          </a:p>
          <a:p>
            <a:pPr defTabSz="914367">
              <a:spcAft>
                <a:spcPts val="1765"/>
              </a:spcAft>
            </a:pPr>
            <a:r>
              <a:rPr lang="en-US" sz="1961" dirty="0">
                <a:latin typeface="Segoe UI"/>
              </a:rPr>
              <a:t>Modern sharing experience</a:t>
            </a:r>
          </a:p>
          <a:p>
            <a:pPr defTabSz="914367">
              <a:spcAft>
                <a:spcPts val="1765"/>
              </a:spcAft>
            </a:pPr>
            <a:r>
              <a:rPr lang="en-US" sz="1961" dirty="0">
                <a:latin typeface="Segoe UI"/>
              </a:rPr>
              <a:t>Optimized for light weight structure and process</a:t>
            </a:r>
          </a:p>
        </p:txBody>
      </p:sp>
      <p:grpSp>
        <p:nvGrpSpPr>
          <p:cNvPr id="18" name="Group 17">
            <a:extLst>
              <a:ext uri="{FF2B5EF4-FFF2-40B4-BE49-F238E27FC236}">
                <a16:creationId xmlns:a16="http://schemas.microsoft.com/office/drawing/2014/main" id="{52F2BDEF-2214-4FD0-8EF0-482566E27640}"/>
              </a:ext>
            </a:extLst>
          </p:cNvPr>
          <p:cNvGrpSpPr/>
          <p:nvPr/>
        </p:nvGrpSpPr>
        <p:grpSpPr>
          <a:xfrm>
            <a:off x="4975470" y="1189494"/>
            <a:ext cx="8067823" cy="4657463"/>
            <a:chOff x="5075238" y="1212849"/>
            <a:chExt cx="8229600" cy="4750855"/>
          </a:xfrm>
        </p:grpSpPr>
        <p:grpSp>
          <p:nvGrpSpPr>
            <p:cNvPr id="19" name="Group 18">
              <a:extLst>
                <a:ext uri="{FF2B5EF4-FFF2-40B4-BE49-F238E27FC236}">
                  <a16:creationId xmlns:a16="http://schemas.microsoft.com/office/drawing/2014/main" id="{D236952C-E26A-4354-AF82-401068252CA1}"/>
                </a:ext>
              </a:extLst>
            </p:cNvPr>
            <p:cNvGrpSpPr/>
            <p:nvPr/>
          </p:nvGrpSpPr>
          <p:grpSpPr>
            <a:xfrm>
              <a:off x="5075238" y="1212849"/>
              <a:ext cx="8229600" cy="4750855"/>
              <a:chOff x="4617756" y="1458428"/>
              <a:chExt cx="9891467" cy="5300836"/>
            </a:xfrm>
          </p:grpSpPr>
          <p:grpSp>
            <p:nvGrpSpPr>
              <p:cNvPr id="31" name="Group 30">
                <a:extLst>
                  <a:ext uri="{FF2B5EF4-FFF2-40B4-BE49-F238E27FC236}">
                    <a16:creationId xmlns:a16="http://schemas.microsoft.com/office/drawing/2014/main" id="{75688BDF-236F-4600-A06C-719B4C00F01D}"/>
                  </a:ext>
                </a:extLst>
              </p:cNvPr>
              <p:cNvGrpSpPr/>
              <p:nvPr/>
            </p:nvGrpSpPr>
            <p:grpSpPr>
              <a:xfrm>
                <a:off x="5800939" y="1458428"/>
                <a:ext cx="8111074" cy="5122968"/>
                <a:chOff x="5374219" y="1458428"/>
                <a:chExt cx="8111074" cy="5122968"/>
              </a:xfrm>
            </p:grpSpPr>
            <p:grpSp>
              <p:nvGrpSpPr>
                <p:cNvPr id="34" name="Group 4">
                  <a:extLst>
                    <a:ext uri="{FF2B5EF4-FFF2-40B4-BE49-F238E27FC236}">
                      <a16:creationId xmlns:a16="http://schemas.microsoft.com/office/drawing/2014/main" id="{53BC052C-073C-4D54-ACCC-C70614E9974F}"/>
                    </a:ext>
                  </a:extLst>
                </p:cNvPr>
                <p:cNvGrpSpPr>
                  <a:grpSpLocks noChangeAspect="1"/>
                </p:cNvGrpSpPr>
                <p:nvPr/>
              </p:nvGrpSpPr>
              <p:grpSpPr bwMode="auto">
                <a:xfrm>
                  <a:off x="5389680" y="1458428"/>
                  <a:ext cx="8095613" cy="5114259"/>
                  <a:chOff x="3125" y="919"/>
                  <a:chExt cx="2730" cy="1819"/>
                </a:xfrm>
                <a:noFill/>
              </p:grpSpPr>
              <p:sp>
                <p:nvSpPr>
                  <p:cNvPr id="36" name="Freeform 5">
                    <a:extLst>
                      <a:ext uri="{FF2B5EF4-FFF2-40B4-BE49-F238E27FC236}">
                        <a16:creationId xmlns:a16="http://schemas.microsoft.com/office/drawing/2014/main" id="{9FED5B84-1D3B-4DF6-8982-98E98553CE55}"/>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7" name="Oval 12">
                    <a:extLst>
                      <a:ext uri="{FF2B5EF4-FFF2-40B4-BE49-F238E27FC236}">
                        <a16:creationId xmlns:a16="http://schemas.microsoft.com/office/drawing/2014/main" id="{0F44AB11-9655-4A01-AF44-7C9697BF85D6}"/>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35" name="Rounded Rectangle 1">
                  <a:extLst>
                    <a:ext uri="{FF2B5EF4-FFF2-40B4-BE49-F238E27FC236}">
                      <a16:creationId xmlns:a16="http://schemas.microsoft.com/office/drawing/2014/main" id="{0A4ACFFC-268B-4B71-A8B8-6F959A944463}"/>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Freeform 6">
                <a:extLst>
                  <a:ext uri="{FF2B5EF4-FFF2-40B4-BE49-F238E27FC236}">
                    <a16:creationId xmlns:a16="http://schemas.microsoft.com/office/drawing/2014/main" id="{40240CA3-830F-475A-901B-65575660B8F4}"/>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33" name="Freeform 7">
                <a:extLst>
                  <a:ext uri="{FF2B5EF4-FFF2-40B4-BE49-F238E27FC236}">
                    <a16:creationId xmlns:a16="http://schemas.microsoft.com/office/drawing/2014/main" id="{66FE992B-72C8-4872-B743-9387027B1498}"/>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30" name="Picture 29">
              <a:extLst>
                <a:ext uri="{FF2B5EF4-FFF2-40B4-BE49-F238E27FC236}">
                  <a16:creationId xmlns:a16="http://schemas.microsoft.com/office/drawing/2014/main" id="{5E663038-F903-41A1-859E-8F2E380CD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3" y="1483843"/>
              <a:ext cx="6062470" cy="4041647"/>
            </a:xfrm>
            <a:prstGeom prst="rect">
              <a:avLst/>
            </a:prstGeom>
            <a:ln>
              <a:solidFill>
                <a:schemeClr val="accent6"/>
              </a:solidFill>
            </a:ln>
          </p:spPr>
        </p:pic>
      </p:grpSp>
    </p:spTree>
    <p:extLst>
      <p:ext uri="{BB962C8B-B14F-4D97-AF65-F5344CB8AC3E}">
        <p14:creationId xmlns:p14="http://schemas.microsoft.com/office/powerpoint/2010/main" val="30806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22CB-BF5A-405B-B044-6852769042E0}"/>
              </a:ext>
            </a:extLst>
          </p:cNvPr>
          <p:cNvSpPr>
            <a:spLocks noGrp="1"/>
          </p:cNvSpPr>
          <p:nvPr>
            <p:ph type="title"/>
          </p:nvPr>
        </p:nvSpPr>
        <p:spPr/>
        <p:txBody>
          <a:bodyPr/>
          <a:lstStyle/>
          <a:p>
            <a:r>
              <a:rPr lang="en-US" dirty="0"/>
              <a:t>Mobile</a:t>
            </a:r>
          </a:p>
        </p:txBody>
      </p:sp>
      <p:sp>
        <p:nvSpPr>
          <p:cNvPr id="17" name="Text Placeholder 6">
            <a:extLst>
              <a:ext uri="{FF2B5EF4-FFF2-40B4-BE49-F238E27FC236}">
                <a16:creationId xmlns:a16="http://schemas.microsoft.com/office/drawing/2014/main" id="{79847193-2DC6-4BD4-92B1-3D7E58794793}"/>
              </a:ext>
            </a:extLst>
          </p:cNvPr>
          <p:cNvSpPr txBox="1">
            <a:spLocks/>
          </p:cNvSpPr>
          <p:nvPr/>
        </p:nvSpPr>
        <p:spPr>
          <a:xfrm>
            <a:off x="422690" y="1664011"/>
            <a:ext cx="3561421" cy="104095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765"/>
              </a:spcAft>
            </a:pPr>
            <a:r>
              <a:rPr lang="en-US" sz="1961" dirty="0">
                <a:latin typeface="Segoe UI"/>
              </a:rPr>
              <a:t>Beautiful sites on every device</a:t>
            </a:r>
          </a:p>
          <a:p>
            <a:pPr defTabSz="914367">
              <a:spcAft>
                <a:spcPts val="1765"/>
              </a:spcAft>
            </a:pPr>
            <a:r>
              <a:rPr lang="en-US" sz="1961" dirty="0">
                <a:latin typeface="Segoe UI"/>
              </a:rPr>
              <a:t>Get SharePoint on the go with the SharePoint Mobile App</a:t>
            </a:r>
          </a:p>
        </p:txBody>
      </p:sp>
      <p:grpSp>
        <p:nvGrpSpPr>
          <p:cNvPr id="18" name="Group 17">
            <a:extLst>
              <a:ext uri="{FF2B5EF4-FFF2-40B4-BE49-F238E27FC236}">
                <a16:creationId xmlns:a16="http://schemas.microsoft.com/office/drawing/2014/main" id="{FDCAC1AF-E060-47E1-AA3F-D1020755446C}"/>
              </a:ext>
            </a:extLst>
          </p:cNvPr>
          <p:cNvGrpSpPr/>
          <p:nvPr/>
        </p:nvGrpSpPr>
        <p:grpSpPr>
          <a:xfrm>
            <a:off x="4975470" y="1189494"/>
            <a:ext cx="8067823" cy="4657463"/>
            <a:chOff x="5075238" y="1212849"/>
            <a:chExt cx="8229600" cy="4750855"/>
          </a:xfrm>
        </p:grpSpPr>
        <p:grpSp>
          <p:nvGrpSpPr>
            <p:cNvPr id="19" name="Group 18">
              <a:extLst>
                <a:ext uri="{FF2B5EF4-FFF2-40B4-BE49-F238E27FC236}">
                  <a16:creationId xmlns:a16="http://schemas.microsoft.com/office/drawing/2014/main" id="{F0D222D3-3D29-4428-B2AD-DC0DB4C77FFC}"/>
                </a:ext>
              </a:extLst>
            </p:cNvPr>
            <p:cNvGrpSpPr/>
            <p:nvPr/>
          </p:nvGrpSpPr>
          <p:grpSpPr>
            <a:xfrm>
              <a:off x="5075238" y="1212849"/>
              <a:ext cx="8229600" cy="4750855"/>
              <a:chOff x="4617756" y="1458428"/>
              <a:chExt cx="9891467" cy="5300836"/>
            </a:xfrm>
          </p:grpSpPr>
          <p:grpSp>
            <p:nvGrpSpPr>
              <p:cNvPr id="27" name="Group 26">
                <a:extLst>
                  <a:ext uri="{FF2B5EF4-FFF2-40B4-BE49-F238E27FC236}">
                    <a16:creationId xmlns:a16="http://schemas.microsoft.com/office/drawing/2014/main" id="{48EA5018-A254-4AF8-BFC9-A17CBE746331}"/>
                  </a:ext>
                </a:extLst>
              </p:cNvPr>
              <p:cNvGrpSpPr/>
              <p:nvPr/>
            </p:nvGrpSpPr>
            <p:grpSpPr>
              <a:xfrm>
                <a:off x="5800939" y="1458428"/>
                <a:ext cx="8111074" cy="5122968"/>
                <a:chOff x="5374219" y="1458428"/>
                <a:chExt cx="8111074" cy="5122968"/>
              </a:xfrm>
            </p:grpSpPr>
            <p:grpSp>
              <p:nvGrpSpPr>
                <p:cNvPr id="30" name="Group 4">
                  <a:extLst>
                    <a:ext uri="{FF2B5EF4-FFF2-40B4-BE49-F238E27FC236}">
                      <a16:creationId xmlns:a16="http://schemas.microsoft.com/office/drawing/2014/main" id="{176F517C-CE0D-429E-B41D-E81D9354755D}"/>
                    </a:ext>
                  </a:extLst>
                </p:cNvPr>
                <p:cNvGrpSpPr>
                  <a:grpSpLocks noChangeAspect="1"/>
                </p:cNvGrpSpPr>
                <p:nvPr/>
              </p:nvGrpSpPr>
              <p:grpSpPr bwMode="auto">
                <a:xfrm>
                  <a:off x="5389680" y="1458428"/>
                  <a:ext cx="8095613" cy="5114259"/>
                  <a:chOff x="3125" y="919"/>
                  <a:chExt cx="2730" cy="1819"/>
                </a:xfrm>
                <a:noFill/>
              </p:grpSpPr>
              <p:sp>
                <p:nvSpPr>
                  <p:cNvPr id="32" name="Freeform 5">
                    <a:extLst>
                      <a:ext uri="{FF2B5EF4-FFF2-40B4-BE49-F238E27FC236}">
                        <a16:creationId xmlns:a16="http://schemas.microsoft.com/office/drawing/2014/main" id="{17807AE5-4F19-49B1-AE92-B4DA568003D5}"/>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sp>
                <p:nvSpPr>
                  <p:cNvPr id="33" name="Oval 12">
                    <a:extLst>
                      <a:ext uri="{FF2B5EF4-FFF2-40B4-BE49-F238E27FC236}">
                        <a16:creationId xmlns:a16="http://schemas.microsoft.com/office/drawing/2014/main" id="{4091194C-E6C0-4F96-A4F3-0D5B5E8615EC}"/>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a:extLst/>
                </p:spPr>
                <p:txBody>
                  <a:bodyPr vert="horz" wrap="square" lIns="87843" tIns="43920" rIns="87843" bIns="43920" numCol="1" anchor="t" anchorCtr="0" compatLnSpc="1">
                    <a:prstTxWarp prst="textNoShape">
                      <a:avLst/>
                    </a:prstTxWarp>
                  </a:bodyPr>
                  <a:lstStyle/>
                  <a:p>
                    <a:pPr defTabSz="878501">
                      <a:defRPr/>
                    </a:pPr>
                    <a:endParaRPr lang="en-US" sz="1730" kern="0">
                      <a:solidFill>
                        <a:sysClr val="windowText" lastClr="000000"/>
                      </a:solidFill>
                      <a:latin typeface="Segoe UI"/>
                    </a:endParaRPr>
                  </a:p>
                </p:txBody>
              </p:sp>
            </p:grpSp>
            <p:sp>
              <p:nvSpPr>
                <p:cNvPr id="31" name="Rounded Rectangle 1">
                  <a:extLst>
                    <a:ext uri="{FF2B5EF4-FFF2-40B4-BE49-F238E27FC236}">
                      <a16:creationId xmlns:a16="http://schemas.microsoft.com/office/drawing/2014/main" id="{E736A982-9544-4110-B4F6-F798CBDD4F45}"/>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Freeform 6">
                <a:extLst>
                  <a:ext uri="{FF2B5EF4-FFF2-40B4-BE49-F238E27FC236}">
                    <a16:creationId xmlns:a16="http://schemas.microsoft.com/office/drawing/2014/main" id="{7E80FF8D-1E32-42DC-9733-F44CB9479D45}"/>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sp>
            <p:nvSpPr>
              <p:cNvPr id="29" name="Freeform 7">
                <a:extLst>
                  <a:ext uri="{FF2B5EF4-FFF2-40B4-BE49-F238E27FC236}">
                    <a16:creationId xmlns:a16="http://schemas.microsoft.com/office/drawing/2014/main" id="{683061DE-46CD-4D24-BAEA-ADF96D3458FC}"/>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a:extLst/>
            </p:spPr>
            <p:txBody>
              <a:bodyPr vert="horz" wrap="square" lIns="86129" tIns="43063" rIns="86129" bIns="43063" numCol="1" anchor="t" anchorCtr="0" compatLnSpc="1">
                <a:prstTxWarp prst="textNoShape">
                  <a:avLst/>
                </a:prstTxWarp>
              </a:bodyPr>
              <a:lstStyle/>
              <a:p>
                <a:pPr defTabSz="861359">
                  <a:defRPr/>
                </a:pPr>
                <a:endParaRPr lang="en-US" sz="1696" kern="0">
                  <a:solidFill>
                    <a:sysClr val="windowText" lastClr="000000"/>
                  </a:solidFill>
                  <a:latin typeface="Segoe UI"/>
                </a:endParaRPr>
              </a:p>
            </p:txBody>
          </p:sp>
        </p:grpSp>
        <p:pic>
          <p:nvPicPr>
            <p:cNvPr id="25" name="Picture 24">
              <a:extLst>
                <a:ext uri="{FF2B5EF4-FFF2-40B4-BE49-F238E27FC236}">
                  <a16:creationId xmlns:a16="http://schemas.microsoft.com/office/drawing/2014/main" id="{5EDC4893-13F1-431D-9109-F385FDE79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974" y="1483843"/>
              <a:ext cx="6062468" cy="4041646"/>
            </a:xfrm>
            <a:prstGeom prst="rect">
              <a:avLst/>
            </a:prstGeom>
            <a:ln>
              <a:solidFill>
                <a:schemeClr val="accent6"/>
              </a:solidFill>
            </a:ln>
          </p:spPr>
        </p:pic>
      </p:grpSp>
      <p:grpSp>
        <p:nvGrpSpPr>
          <p:cNvPr id="35" name="Group 34">
            <a:extLst>
              <a:ext uri="{FF2B5EF4-FFF2-40B4-BE49-F238E27FC236}">
                <a16:creationId xmlns:a16="http://schemas.microsoft.com/office/drawing/2014/main" id="{C905E45A-CE0A-4D71-995A-7F8FF09C22C0}"/>
              </a:ext>
            </a:extLst>
          </p:cNvPr>
          <p:cNvGrpSpPr>
            <a:grpSpLocks noChangeAspect="1"/>
          </p:cNvGrpSpPr>
          <p:nvPr/>
        </p:nvGrpSpPr>
        <p:grpSpPr>
          <a:xfrm>
            <a:off x="10295765" y="1266074"/>
            <a:ext cx="1711352" cy="3503466"/>
            <a:chOff x="5894045" y="1533037"/>
            <a:chExt cx="2268382" cy="4643826"/>
          </a:xfrm>
        </p:grpSpPr>
        <p:grpSp>
          <p:nvGrpSpPr>
            <p:cNvPr id="36" name="Group 35">
              <a:extLst>
                <a:ext uri="{FF2B5EF4-FFF2-40B4-BE49-F238E27FC236}">
                  <a16:creationId xmlns:a16="http://schemas.microsoft.com/office/drawing/2014/main" id="{10094058-C9C8-471F-A625-276CA9C6A630}"/>
                </a:ext>
              </a:extLst>
            </p:cNvPr>
            <p:cNvGrpSpPr/>
            <p:nvPr/>
          </p:nvGrpSpPr>
          <p:grpSpPr>
            <a:xfrm>
              <a:off x="5894045" y="1533037"/>
              <a:ext cx="2268382" cy="4643826"/>
              <a:chOff x="8860465" y="1168228"/>
              <a:chExt cx="2733308" cy="5595620"/>
            </a:xfrm>
          </p:grpSpPr>
          <p:pic>
            <p:nvPicPr>
              <p:cNvPr id="38" name="Picture 37" descr="Teamsites_V6-05.png">
                <a:extLst>
                  <a:ext uri="{FF2B5EF4-FFF2-40B4-BE49-F238E27FC236}">
                    <a16:creationId xmlns:a16="http://schemas.microsoft.com/office/drawing/2014/main" id="{F920C07F-A4A7-4440-AFB2-4992949F546C}"/>
                  </a:ext>
                </a:extLst>
              </p:cNvPr>
              <p:cNvPicPr>
                <a:picLocks noChangeAspect="1"/>
              </p:cNvPicPr>
              <p:nvPr/>
            </p:nvPicPr>
            <p:blipFill>
              <a:blip r:embed="rId4"/>
              <a:stretch>
                <a:fillRect/>
              </a:stretch>
            </p:blipFill>
            <p:spPr>
              <a:xfrm>
                <a:off x="8860465" y="1168228"/>
                <a:ext cx="2733308" cy="5595620"/>
              </a:xfrm>
              <a:prstGeom prst="rect">
                <a:avLst/>
              </a:prstGeom>
            </p:spPr>
          </p:pic>
          <p:pic>
            <p:nvPicPr>
              <p:cNvPr id="39" name="Picture 38" descr="image003">
                <a:extLst>
                  <a:ext uri="{FF2B5EF4-FFF2-40B4-BE49-F238E27FC236}">
                    <a16:creationId xmlns:a16="http://schemas.microsoft.com/office/drawing/2014/main" id="{F3C4353E-8DCB-4C2F-A277-1F7B194E7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785" y="1832438"/>
                <a:ext cx="2453771"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 name="Picture 36">
              <a:extLst>
                <a:ext uri="{FF2B5EF4-FFF2-40B4-BE49-F238E27FC236}">
                  <a16:creationId xmlns:a16="http://schemas.microsoft.com/office/drawing/2014/main" id="{5D966D25-4B76-4447-B111-6BD6F80119B4}"/>
                </a:ext>
              </a:extLst>
            </p:cNvPr>
            <p:cNvPicPr>
              <a:picLocks noChangeAspect="1"/>
            </p:cNvPicPr>
            <p:nvPr/>
          </p:nvPicPr>
          <p:blipFill>
            <a:blip r:embed="rId6"/>
            <a:stretch>
              <a:fillRect/>
            </a:stretch>
          </p:blipFill>
          <p:spPr>
            <a:xfrm>
              <a:off x="6007202" y="2018007"/>
              <a:ext cx="2038331" cy="3625522"/>
            </a:xfrm>
            <a:prstGeom prst="rect">
              <a:avLst/>
            </a:prstGeom>
            <a:ln>
              <a:solidFill>
                <a:schemeClr val="tx1"/>
              </a:solidFill>
            </a:ln>
          </p:spPr>
        </p:pic>
      </p:grpSp>
    </p:spTree>
    <p:extLst>
      <p:ext uri="{BB962C8B-B14F-4D97-AF65-F5344CB8AC3E}">
        <p14:creationId xmlns:p14="http://schemas.microsoft.com/office/powerpoint/2010/main" val="3099746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9CC3-D1F1-4FED-A9E7-50D9BE1E7629}"/>
              </a:ext>
            </a:extLst>
          </p:cNvPr>
          <p:cNvSpPr>
            <a:spLocks noGrp="1"/>
          </p:cNvSpPr>
          <p:nvPr>
            <p:ph type="title"/>
          </p:nvPr>
        </p:nvSpPr>
        <p:spPr>
          <a:xfrm>
            <a:off x="640854" y="2074555"/>
            <a:ext cx="2751963" cy="2708891"/>
          </a:xfrm>
          <a:prstGeom prst="ellipse">
            <a:avLst/>
          </a:prstGeom>
          <a:solidFill>
            <a:srgbClr val="262626"/>
          </a:solidFill>
          <a:ln w="174625" cmpd="thinThick">
            <a:solidFill>
              <a:srgbClr val="262626"/>
            </a:solidFill>
          </a:ln>
        </p:spPr>
        <p:txBody>
          <a:bodyPr vert="horz" wrap="square" lIns="91427" tIns="45713" rIns="91427" bIns="45713" rtlCol="0" anchor="ctr">
            <a:normAutofit/>
          </a:bodyPr>
          <a:lstStyle/>
          <a:p>
            <a:pPr algn="ctr" defTabSz="914225"/>
            <a:r>
              <a:rPr lang="en-US" sz="2600">
                <a:solidFill>
                  <a:srgbClr val="FFFFFF"/>
                </a:solidFill>
                <a:ea typeface="+mj-ea"/>
                <a:cs typeface="+mj-cs"/>
              </a:rPr>
              <a:t>Editable Home Page</a:t>
            </a:r>
          </a:p>
        </p:txBody>
      </p:sp>
      <p:pic>
        <p:nvPicPr>
          <p:cNvPr id="5" name="Picture 4" descr="A screenshot of a cell phone&#10;&#10;Description generated with very high confidence">
            <a:extLst>
              <a:ext uri="{FF2B5EF4-FFF2-40B4-BE49-F238E27FC236}">
                <a16:creationId xmlns:a16="http://schemas.microsoft.com/office/drawing/2014/main" id="{494F184F-D044-414D-BF18-D146315AD72B}"/>
              </a:ext>
            </a:extLst>
          </p:cNvPr>
          <p:cNvPicPr>
            <a:picLocks noChangeAspect="1"/>
          </p:cNvPicPr>
          <p:nvPr/>
        </p:nvPicPr>
        <p:blipFill rotWithShape="1">
          <a:blip r:embed="rId3">
            <a:extLst>
              <a:ext uri="{28A0092B-C50C-407E-A947-70E740481C1C}">
                <a14:useLocalDpi xmlns:a14="http://schemas.microsoft.com/office/drawing/2010/main" val="0"/>
              </a:ext>
            </a:extLst>
          </a:blip>
          <a:srcRect t="7407"/>
          <a:stretch/>
        </p:blipFill>
        <p:spPr>
          <a:xfrm>
            <a:off x="3734135" y="1193314"/>
            <a:ext cx="7949073" cy="4471373"/>
          </a:xfrm>
          <a:prstGeom prst="rect">
            <a:avLst/>
          </a:prstGeom>
        </p:spPr>
      </p:pic>
    </p:spTree>
    <p:extLst>
      <p:ext uri="{BB962C8B-B14F-4D97-AF65-F5344CB8AC3E}">
        <p14:creationId xmlns:p14="http://schemas.microsoft.com/office/powerpoint/2010/main" val="2530159395"/>
      </p:ext>
    </p:extLst>
  </p:cSld>
  <p:clrMapOvr>
    <a:masterClrMapping/>
  </p:clrMapOvr>
  <p:transition>
    <p:fade/>
  </p:transition>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5326185E56748AB7294769A2BEA8A" ma:contentTypeVersion="4" ma:contentTypeDescription="Create a new document." ma:contentTypeScope="" ma:versionID="a251691c29301c598203e44011c278c8">
  <xsd:schema xmlns:xsd="http://www.w3.org/2001/XMLSchema" xmlns:xs="http://www.w3.org/2001/XMLSchema" xmlns:p="http://schemas.microsoft.com/office/2006/metadata/properties" xmlns:ns2="882a6306-b2a8-47a9-831f-c64dedac3251" targetNamespace="http://schemas.microsoft.com/office/2006/metadata/properties" ma:root="true" ma:fieldsID="a77b5ed4f507f1eae490bb6343e84313" ns2:_="">
    <xsd:import namespace="882a6306-b2a8-47a9-831f-c64dedac32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a6306-b2a8-47a9-831f-c64dedac3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4590E0-3AD4-48B0-B39A-B551C4F3C0A9}">
  <ds:schemaRefs>
    <ds:schemaRef ds:uri="http://schemas.microsoft.com/sharepoint/v3/contenttype/forms"/>
  </ds:schemaRefs>
</ds:datastoreItem>
</file>

<file path=customXml/itemProps2.xml><?xml version="1.0" encoding="utf-8"?>
<ds:datastoreItem xmlns:ds="http://schemas.openxmlformats.org/officeDocument/2006/customXml" ds:itemID="{0F9C413E-BCDF-477F-B633-C95EA6AEAC8E}">
  <ds:schemaRefs>
    <ds:schemaRef ds:uri="http://purl.org/dc/elements/1.1/"/>
    <ds:schemaRef ds:uri="http://schemas.microsoft.com/office/2006/metadata/properties"/>
    <ds:schemaRef ds:uri="http://purl.org/dc/terms/"/>
    <ds:schemaRef ds:uri="882a6306-b2a8-47a9-831f-c64dedac3251"/>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F0BD04F-CA13-4531-A040-727356C10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2a6306-b2a8-47a9-831f-c64dedac32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2302</TotalTime>
  <Words>2751</Words>
  <Application>Microsoft Office PowerPoint</Application>
  <PresentationFormat>Widescreen</PresentationFormat>
  <Paragraphs>426</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Consolas</vt:lpstr>
      <vt:lpstr>Segoe UI</vt:lpstr>
      <vt:lpstr>Segoe UI Light</vt:lpstr>
      <vt:lpstr>Segoe UI Semibold</vt:lpstr>
      <vt:lpstr>Segoe UI Semilight</vt:lpstr>
      <vt:lpstr>Wingdings</vt:lpstr>
      <vt:lpstr>Microsoft 365 PPT Template - 2018</vt:lpstr>
      <vt:lpstr>1_5-50109_Microsoft_Light_Template</vt:lpstr>
      <vt:lpstr>What is modern SharePoint?</vt:lpstr>
      <vt:lpstr>Modern SharePoint</vt:lpstr>
      <vt:lpstr>Share and work together</vt:lpstr>
      <vt:lpstr>Site Creation</vt:lpstr>
      <vt:lpstr>Modern Team sites</vt:lpstr>
      <vt:lpstr>Modern Lists</vt:lpstr>
      <vt:lpstr>Modern Libraries</vt:lpstr>
      <vt:lpstr>Mobile</vt:lpstr>
      <vt:lpstr>Editable Home Page</vt:lpstr>
      <vt:lpstr>Modern Create Panel for new libraries and lists</vt:lpstr>
      <vt:lpstr>In-place navigation Editing</vt:lpstr>
      <vt:lpstr>Site Information</vt:lpstr>
      <vt:lpstr>Site Permissions</vt:lpstr>
      <vt:lpstr>Inform and engage</vt:lpstr>
      <vt:lpstr>SharePoint Home</vt:lpstr>
      <vt:lpstr>Team News</vt:lpstr>
      <vt:lpstr>Communication Sites</vt:lpstr>
      <vt:lpstr>SharePoint sites: building blocks for your intranet</vt:lpstr>
      <vt:lpstr>SharePoint sites: building blocks for your intranet</vt:lpstr>
      <vt:lpstr>  Hub Sites</vt:lpstr>
      <vt:lpstr>SharePoint sites: building blocks for your intranet</vt:lpstr>
      <vt:lpstr>A dynamic, ever-changing digital workplace</vt:lpstr>
      <vt:lpstr>A dynamic, ever-changing digital workplace</vt:lpstr>
      <vt:lpstr>Important Points</vt:lpstr>
      <vt:lpstr>Transform business processes</vt:lpstr>
      <vt:lpstr>Transform Business Process</vt:lpstr>
      <vt:lpstr>Harness Collective Knowledge</vt:lpstr>
      <vt:lpstr>Foster communities for knowledge sharing </vt:lpstr>
      <vt:lpstr>IT control</vt:lpstr>
      <vt:lpstr>Admin Controls for how site creation works</vt:lpstr>
      <vt:lpstr>Adding Governance to Site Creation</vt:lpstr>
      <vt:lpstr>PowerPoint Presentation</vt:lpstr>
      <vt:lpstr>Important  Hub Sites PowerShell Commands</vt:lpstr>
      <vt:lpstr>Extend &amp; Develop</vt:lpstr>
      <vt:lpstr>SharePoint Framework</vt:lpstr>
      <vt:lpstr>The Modern Experience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Panciroli</dc:creator>
  <cp:lastModifiedBy>Michael Panciroli</cp:lastModifiedBy>
  <cp:revision>5</cp:revision>
  <dcterms:created xsi:type="dcterms:W3CDTF">2018-08-10T04:30:08Z</dcterms:created>
  <dcterms:modified xsi:type="dcterms:W3CDTF">2018-11-29T15:12:01Z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0x01010057F5326185E56748AB7294769A2BEA8A</vt:lpwstr>
  </property>
</Properties>
</file>